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7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46" r:id="rId4"/>
    <p:sldMasterId id="2147483758" r:id="rId5"/>
    <p:sldMasterId id="2147483770" r:id="rId6"/>
    <p:sldMasterId id="2147483782" r:id="rId7"/>
    <p:sldMasterId id="2147483794" r:id="rId8"/>
  </p:sldMasterIdLst>
  <p:notesMasterIdLst>
    <p:notesMasterId r:id="rId30"/>
  </p:notesMasterIdLst>
  <p:sldIdLst>
    <p:sldId id="318" r:id="rId9"/>
    <p:sldId id="319" r:id="rId10"/>
    <p:sldId id="320" r:id="rId11"/>
    <p:sldId id="321" r:id="rId12"/>
    <p:sldId id="288" r:id="rId13"/>
    <p:sldId id="322" r:id="rId14"/>
    <p:sldId id="324" r:id="rId15"/>
    <p:sldId id="325" r:id="rId16"/>
    <p:sldId id="326" r:id="rId17"/>
    <p:sldId id="310" r:id="rId18"/>
    <p:sldId id="304" r:id="rId19"/>
    <p:sldId id="314" r:id="rId20"/>
    <p:sldId id="315" r:id="rId21"/>
    <p:sldId id="316" r:id="rId22"/>
    <p:sldId id="296" r:id="rId23"/>
    <p:sldId id="301" r:id="rId24"/>
    <p:sldId id="327" r:id="rId25"/>
    <p:sldId id="328" r:id="rId26"/>
    <p:sldId id="329" r:id="rId27"/>
    <p:sldId id="330" r:id="rId28"/>
    <p:sldId id="306" r:id="rId29"/>
  </p:sldIdLst>
  <p:sldSz cx="12188825" cy="6858000"/>
  <p:notesSz cx="6858000" cy="9144000"/>
  <p:custDataLst>
    <p:tags r:id="rId31"/>
  </p:custDataLst>
  <p:defaultTextStyle>
    <a:defPPr>
      <a:defRPr lang="vi-VN"/>
    </a:defPPr>
    <a:lvl1pPr marL="0" algn="l" defTabSz="9136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30" algn="l" defTabSz="9136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56" algn="l" defTabSz="9136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87" algn="l" defTabSz="9136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14" algn="l" defTabSz="9136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48" algn="l" defTabSz="9136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73" algn="l" defTabSz="9136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801" algn="l" defTabSz="9136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630" algn="l" defTabSz="9136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08" y="9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5611C-4F18-4559-B797-AF17E53712FF}" type="datetimeFigureOut">
              <a:rPr lang="vi-VN" smtClean="0"/>
              <a:t>14/01/2021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0EC43-BBDE-4173-AC42-4BCBDB07B1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63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30" algn="l" defTabSz="9136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56" algn="l" defTabSz="9136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87" algn="l" defTabSz="9136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14" algn="l" defTabSz="9136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48" algn="l" defTabSz="9136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73" algn="l" defTabSz="9136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01" algn="l" defTabSz="9136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30" algn="l" defTabSz="9136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9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93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6280">
              <a:defRPr/>
            </a:pPr>
            <a:fld id="{936E5206-4DE8-4E35-BE1B-AFB0DE63FE1D}" type="slidenum">
              <a:rPr lang="en-US" smtClean="0">
                <a:solidFill>
                  <a:prstClr val="black"/>
                </a:solidFill>
              </a:rPr>
              <a:pPr defTabSz="956280"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26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66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ngoài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91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73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5" y="2130445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36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30" indent="0" algn="ctr">
              <a:buNone/>
              <a:defRPr/>
            </a:lvl2pPr>
            <a:lvl3pPr marL="913656" indent="0" algn="ctr">
              <a:buNone/>
              <a:defRPr/>
            </a:lvl3pPr>
            <a:lvl4pPr marL="1370487" indent="0" algn="ctr">
              <a:buNone/>
              <a:defRPr/>
            </a:lvl4pPr>
            <a:lvl5pPr marL="1827314" indent="0" algn="ctr">
              <a:buNone/>
              <a:defRPr/>
            </a:lvl5pPr>
            <a:lvl6pPr marL="2284148" indent="0" algn="ctr">
              <a:buNone/>
              <a:defRPr/>
            </a:lvl6pPr>
            <a:lvl7pPr marL="2740973" indent="0" algn="ctr">
              <a:buNone/>
              <a:defRPr/>
            </a:lvl7pPr>
            <a:lvl8pPr marL="3197801" indent="0" algn="ctr">
              <a:buNone/>
              <a:defRPr/>
            </a:lvl8pPr>
            <a:lvl9pPr marL="365463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3EEB6-EF7E-4457-8663-2A097EF2451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3867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102B5-FC84-4770-8F9D-0E282C0528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3055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6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6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C38A8-EF30-4359-896E-383129F296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1441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6" y="274639"/>
            <a:ext cx="1096994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456" y="1600220"/>
            <a:ext cx="10969943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6DCF8-1DA1-4162-B030-4EF3B939CA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757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64" y="2130443"/>
            <a:ext cx="10360501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36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7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7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7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7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6906"/>
            <a:ext cx="10360501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27"/>
            <a:ext cx="10360501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60909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17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2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363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454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545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636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727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7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7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8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41" y="1200168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5986" y="1200168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7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7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5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4" y="1535130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90" indent="0">
              <a:buNone/>
              <a:defRPr sz="2600" b="1"/>
            </a:lvl2pPr>
            <a:lvl3pPr marL="1218179" indent="0">
              <a:buNone/>
              <a:defRPr sz="2400" b="1"/>
            </a:lvl3pPr>
            <a:lvl4pPr marL="1827269" indent="0">
              <a:buNone/>
              <a:defRPr sz="2100" b="1"/>
            </a:lvl4pPr>
            <a:lvl5pPr marL="2436358" indent="0">
              <a:buNone/>
              <a:defRPr sz="2100" b="1"/>
            </a:lvl5pPr>
            <a:lvl6pPr marL="3045448" indent="0">
              <a:buNone/>
              <a:defRPr sz="2100" b="1"/>
            </a:lvl6pPr>
            <a:lvl7pPr marL="3654538" indent="0">
              <a:buNone/>
              <a:defRPr sz="2100" b="1"/>
            </a:lvl7pPr>
            <a:lvl8pPr marL="4263629" indent="0">
              <a:buNone/>
              <a:defRPr sz="2100" b="1"/>
            </a:lvl8pPr>
            <a:lvl9pPr marL="4872718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44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6" y="1535130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90" indent="0">
              <a:buNone/>
              <a:defRPr sz="2600" b="1"/>
            </a:lvl2pPr>
            <a:lvl3pPr marL="1218179" indent="0">
              <a:buNone/>
              <a:defRPr sz="2400" b="1"/>
            </a:lvl3pPr>
            <a:lvl4pPr marL="1827269" indent="0">
              <a:buNone/>
              <a:defRPr sz="2100" b="1"/>
            </a:lvl4pPr>
            <a:lvl5pPr marL="2436358" indent="0">
              <a:buNone/>
              <a:defRPr sz="2100" b="1"/>
            </a:lvl5pPr>
            <a:lvl6pPr marL="3045448" indent="0">
              <a:buNone/>
              <a:defRPr sz="2100" b="1"/>
            </a:lvl6pPr>
            <a:lvl7pPr marL="3654538" indent="0">
              <a:buNone/>
              <a:defRPr sz="2100" b="1"/>
            </a:lvl7pPr>
            <a:lvl8pPr marL="4263629" indent="0">
              <a:buNone/>
              <a:defRPr sz="2100" b="1"/>
            </a:lvl8pPr>
            <a:lvl9pPr marL="4872718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7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7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7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7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7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7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8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CE1E0-D2DE-4520-B518-F25528EAC00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822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5" y="273066"/>
            <a:ext cx="4010039" cy="116205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502" y="273069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55" y="1435117"/>
            <a:ext cx="4010039" cy="4691063"/>
          </a:xfrm>
        </p:spPr>
        <p:txBody>
          <a:bodyPr/>
          <a:lstStyle>
            <a:lvl1pPr marL="0" indent="0">
              <a:buNone/>
              <a:defRPr sz="1800"/>
            </a:lvl1pPr>
            <a:lvl2pPr marL="609090" indent="0">
              <a:buNone/>
              <a:defRPr sz="1600"/>
            </a:lvl2pPr>
            <a:lvl3pPr marL="1218179" indent="0">
              <a:buNone/>
              <a:defRPr sz="1300"/>
            </a:lvl3pPr>
            <a:lvl4pPr marL="1827269" indent="0">
              <a:buNone/>
              <a:defRPr sz="1200"/>
            </a:lvl4pPr>
            <a:lvl5pPr marL="2436358" indent="0">
              <a:buNone/>
              <a:defRPr sz="1200"/>
            </a:lvl5pPr>
            <a:lvl6pPr marL="3045448" indent="0">
              <a:buNone/>
              <a:defRPr sz="1200"/>
            </a:lvl6pPr>
            <a:lvl7pPr marL="3654538" indent="0">
              <a:buNone/>
              <a:defRPr sz="1200"/>
            </a:lvl7pPr>
            <a:lvl8pPr marL="4263629" indent="0">
              <a:buNone/>
              <a:defRPr sz="1200"/>
            </a:lvl8pPr>
            <a:lvl9pPr marL="487271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7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7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09" y="4800615"/>
            <a:ext cx="7313295" cy="566739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09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090" indent="0">
              <a:buNone/>
              <a:defRPr sz="3700"/>
            </a:lvl2pPr>
            <a:lvl3pPr marL="1218179" indent="0">
              <a:buNone/>
              <a:defRPr sz="3200"/>
            </a:lvl3pPr>
            <a:lvl4pPr marL="1827269" indent="0">
              <a:buNone/>
              <a:defRPr sz="2600"/>
            </a:lvl4pPr>
            <a:lvl5pPr marL="2436358" indent="0">
              <a:buNone/>
              <a:defRPr sz="2600"/>
            </a:lvl5pPr>
            <a:lvl6pPr marL="3045448" indent="0">
              <a:buNone/>
              <a:defRPr sz="2600"/>
            </a:lvl6pPr>
            <a:lvl7pPr marL="3654538" indent="0">
              <a:buNone/>
              <a:defRPr sz="2600"/>
            </a:lvl7pPr>
            <a:lvl8pPr marL="4263629" indent="0">
              <a:buNone/>
              <a:defRPr sz="2600"/>
            </a:lvl8pPr>
            <a:lvl9pPr marL="4872718" indent="0">
              <a:buNone/>
              <a:defRPr sz="26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09" y="5367353"/>
            <a:ext cx="7313295" cy="804863"/>
          </a:xfrm>
        </p:spPr>
        <p:txBody>
          <a:bodyPr/>
          <a:lstStyle>
            <a:lvl1pPr marL="0" indent="0">
              <a:buNone/>
              <a:defRPr sz="1800"/>
            </a:lvl1pPr>
            <a:lvl2pPr marL="609090" indent="0">
              <a:buNone/>
              <a:defRPr sz="1600"/>
            </a:lvl2pPr>
            <a:lvl3pPr marL="1218179" indent="0">
              <a:buNone/>
              <a:defRPr sz="1300"/>
            </a:lvl3pPr>
            <a:lvl4pPr marL="1827269" indent="0">
              <a:buNone/>
              <a:defRPr sz="1200"/>
            </a:lvl4pPr>
            <a:lvl5pPr marL="2436358" indent="0">
              <a:buNone/>
              <a:defRPr sz="1200"/>
            </a:lvl5pPr>
            <a:lvl6pPr marL="3045448" indent="0">
              <a:buNone/>
              <a:defRPr sz="1200"/>
            </a:lvl6pPr>
            <a:lvl7pPr marL="3654538" indent="0">
              <a:buNone/>
              <a:defRPr sz="1200"/>
            </a:lvl7pPr>
            <a:lvl8pPr marL="4263629" indent="0">
              <a:buNone/>
              <a:defRPr sz="1200"/>
            </a:lvl8pPr>
            <a:lvl9pPr marL="487271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7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7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25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7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7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6898" y="206392"/>
            <a:ext cx="2742486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41" y="206392"/>
            <a:ext cx="802431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7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7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4" y="2130449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36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59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44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12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27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8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23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20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20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7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656" indent="0">
              <a:buNone/>
              <a:defRPr sz="1800" b="1"/>
            </a:lvl3pPr>
            <a:lvl4pPr marL="1370487" indent="0">
              <a:buNone/>
              <a:defRPr sz="1600" b="1"/>
            </a:lvl4pPr>
            <a:lvl5pPr marL="1827314" indent="0">
              <a:buNone/>
              <a:defRPr sz="1600" b="1"/>
            </a:lvl5pPr>
            <a:lvl6pPr marL="2284148" indent="0">
              <a:buNone/>
              <a:defRPr sz="1600" b="1"/>
            </a:lvl6pPr>
            <a:lvl7pPr marL="2740973" indent="0">
              <a:buNone/>
              <a:defRPr sz="1600" b="1"/>
            </a:lvl7pPr>
            <a:lvl8pPr marL="3197801" indent="0">
              <a:buNone/>
              <a:defRPr sz="1600" b="1"/>
            </a:lvl8pPr>
            <a:lvl9pPr marL="365463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4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9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656" indent="0">
              <a:buNone/>
              <a:defRPr sz="1800" b="1"/>
            </a:lvl3pPr>
            <a:lvl4pPr marL="1370487" indent="0">
              <a:buNone/>
              <a:defRPr sz="1600" b="1"/>
            </a:lvl4pPr>
            <a:lvl5pPr marL="1827314" indent="0">
              <a:buNone/>
              <a:defRPr sz="1600" b="1"/>
            </a:lvl5pPr>
            <a:lvl6pPr marL="2284148" indent="0">
              <a:buNone/>
              <a:defRPr sz="1600" b="1"/>
            </a:lvl6pPr>
            <a:lvl7pPr marL="2740973" indent="0">
              <a:buNone/>
              <a:defRPr sz="1600" b="1"/>
            </a:lvl7pPr>
            <a:lvl8pPr marL="3197801" indent="0">
              <a:buNone/>
              <a:defRPr sz="1600" b="1"/>
            </a:lvl8pPr>
            <a:lvl9pPr marL="365463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9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83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70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8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27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30" indent="0">
              <a:buNone/>
              <a:defRPr sz="1800"/>
            </a:lvl2pPr>
            <a:lvl3pPr marL="913656" indent="0">
              <a:buNone/>
              <a:defRPr sz="1600"/>
            </a:lvl3pPr>
            <a:lvl4pPr marL="1370487" indent="0">
              <a:buNone/>
              <a:defRPr sz="1400"/>
            </a:lvl4pPr>
            <a:lvl5pPr marL="1827314" indent="0">
              <a:buNone/>
              <a:defRPr sz="1400"/>
            </a:lvl5pPr>
            <a:lvl6pPr marL="2284148" indent="0">
              <a:buNone/>
              <a:defRPr sz="1400"/>
            </a:lvl6pPr>
            <a:lvl7pPr marL="2740973" indent="0">
              <a:buNone/>
              <a:defRPr sz="1400"/>
            </a:lvl7pPr>
            <a:lvl8pPr marL="3197801" indent="0">
              <a:buNone/>
              <a:defRPr sz="1400"/>
            </a:lvl8pPr>
            <a:lvl9pPr marL="365463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77C92-2FFE-4AAA-9E37-84B16C0C32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16622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83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6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02" y="273074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6" y="1435117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656" indent="0">
              <a:buNone/>
              <a:defRPr sz="1000"/>
            </a:lvl3pPr>
            <a:lvl4pPr marL="1370487" indent="0">
              <a:buNone/>
              <a:defRPr sz="900"/>
            </a:lvl4pPr>
            <a:lvl5pPr marL="1827314" indent="0">
              <a:buNone/>
              <a:defRPr sz="900"/>
            </a:lvl5pPr>
            <a:lvl6pPr marL="2284148" indent="0">
              <a:buNone/>
              <a:defRPr sz="900"/>
            </a:lvl6pPr>
            <a:lvl7pPr marL="2740973" indent="0">
              <a:buNone/>
              <a:defRPr sz="900"/>
            </a:lvl7pPr>
            <a:lvl8pPr marL="3197801" indent="0">
              <a:buNone/>
              <a:defRPr sz="900"/>
            </a:lvl8pPr>
            <a:lvl9pPr marL="365463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43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09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09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30" indent="0">
              <a:buNone/>
              <a:defRPr sz="2800"/>
            </a:lvl2pPr>
            <a:lvl3pPr marL="913656" indent="0">
              <a:buNone/>
              <a:defRPr sz="2400"/>
            </a:lvl3pPr>
            <a:lvl4pPr marL="1370487" indent="0">
              <a:buNone/>
              <a:defRPr sz="2000"/>
            </a:lvl4pPr>
            <a:lvl5pPr marL="1827314" indent="0">
              <a:buNone/>
              <a:defRPr sz="2000"/>
            </a:lvl5pPr>
            <a:lvl6pPr marL="2284148" indent="0">
              <a:buNone/>
              <a:defRPr sz="2000"/>
            </a:lvl6pPr>
            <a:lvl7pPr marL="2740973" indent="0">
              <a:buNone/>
              <a:defRPr sz="2000"/>
            </a:lvl7pPr>
            <a:lvl8pPr marL="3197801" indent="0">
              <a:buNone/>
              <a:defRPr sz="2000"/>
            </a:lvl8pPr>
            <a:lvl9pPr marL="365463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09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656" indent="0">
              <a:buNone/>
              <a:defRPr sz="1000"/>
            </a:lvl3pPr>
            <a:lvl4pPr marL="1370487" indent="0">
              <a:buNone/>
              <a:defRPr sz="900"/>
            </a:lvl4pPr>
            <a:lvl5pPr marL="1827314" indent="0">
              <a:buNone/>
              <a:defRPr sz="900"/>
            </a:lvl5pPr>
            <a:lvl6pPr marL="2284148" indent="0">
              <a:buNone/>
              <a:defRPr sz="900"/>
            </a:lvl6pPr>
            <a:lvl7pPr marL="2740973" indent="0">
              <a:buNone/>
              <a:defRPr sz="900"/>
            </a:lvl7pPr>
            <a:lvl8pPr marL="3197801" indent="0">
              <a:buNone/>
              <a:defRPr sz="900"/>
            </a:lvl8pPr>
            <a:lvl9pPr marL="365463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81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17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50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50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02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7" y="2130443"/>
            <a:ext cx="103605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7" y="3886204"/>
            <a:ext cx="853217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4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1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8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5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2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9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59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481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48" y="4406915"/>
            <a:ext cx="10360500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48" y="2906728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709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419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12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83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54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25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96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67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2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4" y="1600216"/>
            <a:ext cx="5383396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8" y="1600216"/>
            <a:ext cx="5383396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87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8" y="1535116"/>
            <a:ext cx="5385515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097" indent="0">
              <a:buNone/>
              <a:defRPr sz="2800" b="1"/>
            </a:lvl2pPr>
            <a:lvl3pPr marL="1294196" indent="0">
              <a:buNone/>
              <a:defRPr sz="2600" b="1"/>
            </a:lvl3pPr>
            <a:lvl4pPr marL="1941290" indent="0">
              <a:buNone/>
              <a:defRPr sz="2300" b="1"/>
            </a:lvl4pPr>
            <a:lvl5pPr marL="2588386" indent="0">
              <a:buNone/>
              <a:defRPr sz="2300" b="1"/>
            </a:lvl5pPr>
            <a:lvl6pPr marL="3235484" indent="0">
              <a:buNone/>
              <a:defRPr sz="2300" b="1"/>
            </a:lvl6pPr>
            <a:lvl7pPr marL="3882582" indent="0">
              <a:buNone/>
              <a:defRPr sz="2300" b="1"/>
            </a:lvl7pPr>
            <a:lvl8pPr marL="4529676" indent="0">
              <a:buNone/>
              <a:defRPr sz="2300" b="1"/>
            </a:lvl8pPr>
            <a:lvl9pPr marL="517677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8" y="2174875"/>
            <a:ext cx="5385515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71" y="1535116"/>
            <a:ext cx="5387629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097" indent="0">
              <a:buNone/>
              <a:defRPr sz="2800" b="1"/>
            </a:lvl2pPr>
            <a:lvl3pPr marL="1294196" indent="0">
              <a:buNone/>
              <a:defRPr sz="2600" b="1"/>
            </a:lvl3pPr>
            <a:lvl4pPr marL="1941290" indent="0">
              <a:buNone/>
              <a:defRPr sz="2300" b="1"/>
            </a:lvl4pPr>
            <a:lvl5pPr marL="2588386" indent="0">
              <a:buNone/>
              <a:defRPr sz="2300" b="1"/>
            </a:lvl5pPr>
            <a:lvl6pPr marL="3235484" indent="0">
              <a:buNone/>
              <a:defRPr sz="2300" b="1"/>
            </a:lvl6pPr>
            <a:lvl7pPr marL="3882582" indent="0">
              <a:buNone/>
              <a:defRPr sz="2300" b="1"/>
            </a:lvl7pPr>
            <a:lvl8pPr marL="4529676" indent="0">
              <a:buNone/>
              <a:defRPr sz="2300" b="1"/>
            </a:lvl8pPr>
            <a:lvl9pPr marL="517677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71" y="2174875"/>
            <a:ext cx="5387629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5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20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20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2A114-C7CC-4FFF-BCC0-61D1903DB8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00186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90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26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5" y="273050"/>
            <a:ext cx="4010039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02" y="273068"/>
            <a:ext cx="6813892" cy="5853113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5" y="1435118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7097" indent="0">
              <a:buNone/>
              <a:defRPr sz="1800"/>
            </a:lvl2pPr>
            <a:lvl3pPr marL="1294196" indent="0">
              <a:buNone/>
              <a:defRPr sz="1400"/>
            </a:lvl3pPr>
            <a:lvl4pPr marL="1941290" indent="0">
              <a:buNone/>
              <a:defRPr sz="1200"/>
            </a:lvl4pPr>
            <a:lvl5pPr marL="2588386" indent="0">
              <a:buNone/>
              <a:defRPr sz="1200"/>
            </a:lvl5pPr>
            <a:lvl6pPr marL="3235484" indent="0">
              <a:buNone/>
              <a:defRPr sz="1200"/>
            </a:lvl6pPr>
            <a:lvl7pPr marL="3882582" indent="0">
              <a:buNone/>
              <a:defRPr sz="1200"/>
            </a:lvl7pPr>
            <a:lvl8pPr marL="4529676" indent="0">
              <a:buNone/>
              <a:defRPr sz="1200"/>
            </a:lvl8pPr>
            <a:lvl9pPr marL="517677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42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09" y="4800604"/>
            <a:ext cx="7313295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09" y="612775"/>
            <a:ext cx="7313295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7097" indent="0">
              <a:buNone/>
              <a:defRPr sz="3800"/>
            </a:lvl2pPr>
            <a:lvl3pPr marL="1294196" indent="0">
              <a:buNone/>
              <a:defRPr sz="3400"/>
            </a:lvl3pPr>
            <a:lvl4pPr marL="1941290" indent="0">
              <a:buNone/>
              <a:defRPr sz="2800"/>
            </a:lvl4pPr>
            <a:lvl5pPr marL="2588386" indent="0">
              <a:buNone/>
              <a:defRPr sz="2800"/>
            </a:lvl5pPr>
            <a:lvl6pPr marL="3235484" indent="0">
              <a:buNone/>
              <a:defRPr sz="2800"/>
            </a:lvl6pPr>
            <a:lvl7pPr marL="3882582" indent="0">
              <a:buNone/>
              <a:defRPr sz="2800"/>
            </a:lvl7pPr>
            <a:lvl8pPr marL="4529676" indent="0">
              <a:buNone/>
              <a:defRPr sz="2800"/>
            </a:lvl8pPr>
            <a:lvl9pPr marL="5176772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09" y="5367353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7097" indent="0">
              <a:buNone/>
              <a:defRPr sz="1800"/>
            </a:lvl2pPr>
            <a:lvl3pPr marL="1294196" indent="0">
              <a:buNone/>
              <a:defRPr sz="1400"/>
            </a:lvl3pPr>
            <a:lvl4pPr marL="1941290" indent="0">
              <a:buNone/>
              <a:defRPr sz="1200"/>
            </a:lvl4pPr>
            <a:lvl5pPr marL="2588386" indent="0">
              <a:buNone/>
              <a:defRPr sz="1200"/>
            </a:lvl5pPr>
            <a:lvl6pPr marL="3235484" indent="0">
              <a:buNone/>
              <a:defRPr sz="1200"/>
            </a:lvl6pPr>
            <a:lvl7pPr marL="3882582" indent="0">
              <a:buNone/>
              <a:defRPr sz="1200"/>
            </a:lvl7pPr>
            <a:lvl8pPr marL="4529676" indent="0">
              <a:buNone/>
              <a:defRPr sz="1200"/>
            </a:lvl8pPr>
            <a:lvl9pPr marL="517677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362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52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9" y="274643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54" y="274643"/>
            <a:ext cx="802430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2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4" y="2130447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3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363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66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12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2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3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2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1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030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1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1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6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535131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656" indent="0">
              <a:buNone/>
              <a:defRPr sz="1800" b="1"/>
            </a:lvl3pPr>
            <a:lvl4pPr marL="1370487" indent="0">
              <a:buNone/>
              <a:defRPr sz="1600" b="1"/>
            </a:lvl4pPr>
            <a:lvl5pPr marL="1827314" indent="0">
              <a:buNone/>
              <a:defRPr sz="1600" b="1"/>
            </a:lvl5pPr>
            <a:lvl6pPr marL="2284148" indent="0">
              <a:buNone/>
              <a:defRPr sz="1600" b="1"/>
            </a:lvl6pPr>
            <a:lvl7pPr marL="2740973" indent="0">
              <a:buNone/>
              <a:defRPr sz="1600" b="1"/>
            </a:lvl7pPr>
            <a:lvl8pPr marL="3197801" indent="0">
              <a:buNone/>
              <a:defRPr sz="1600" b="1"/>
            </a:lvl8pPr>
            <a:lvl9pPr marL="36546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4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31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656" indent="0">
              <a:buNone/>
              <a:defRPr sz="1800" b="1"/>
            </a:lvl3pPr>
            <a:lvl4pPr marL="1370487" indent="0">
              <a:buNone/>
              <a:defRPr sz="1600" b="1"/>
            </a:lvl4pPr>
            <a:lvl5pPr marL="1827314" indent="0">
              <a:buNone/>
              <a:defRPr sz="1600" b="1"/>
            </a:lvl5pPr>
            <a:lvl6pPr marL="2284148" indent="0">
              <a:buNone/>
              <a:defRPr sz="1600" b="1"/>
            </a:lvl6pPr>
            <a:lvl7pPr marL="2740973" indent="0">
              <a:buNone/>
              <a:defRPr sz="1600" b="1"/>
            </a:lvl7pPr>
            <a:lvl8pPr marL="3197801" indent="0">
              <a:buNone/>
              <a:defRPr sz="1600" b="1"/>
            </a:lvl8pPr>
            <a:lvl9pPr marL="36546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39E7F-2CED-43C0-8CCE-A1D2D38A77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72724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2" indent="0">
              <a:buNone/>
              <a:defRPr sz="2000" b="1"/>
            </a:lvl2pPr>
            <a:lvl3pPr marL="913780" indent="0">
              <a:buNone/>
              <a:defRPr sz="1800" b="1"/>
            </a:lvl3pPr>
            <a:lvl4pPr marL="1370672" indent="0">
              <a:buNone/>
              <a:defRPr sz="1600" b="1"/>
            </a:lvl4pPr>
            <a:lvl5pPr marL="1827562" indent="0">
              <a:buNone/>
              <a:defRPr sz="1600" b="1"/>
            </a:lvl5pPr>
            <a:lvl6pPr marL="2284458" indent="0">
              <a:buNone/>
              <a:defRPr sz="1600" b="1"/>
            </a:lvl6pPr>
            <a:lvl7pPr marL="2741344" indent="0">
              <a:buNone/>
              <a:defRPr sz="1600" b="1"/>
            </a:lvl7pPr>
            <a:lvl8pPr marL="3198233" indent="0">
              <a:buNone/>
              <a:defRPr sz="1600" b="1"/>
            </a:lvl8pPr>
            <a:lvl9pPr marL="365512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4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9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2" indent="0">
              <a:buNone/>
              <a:defRPr sz="2000" b="1"/>
            </a:lvl2pPr>
            <a:lvl3pPr marL="913780" indent="0">
              <a:buNone/>
              <a:defRPr sz="1800" b="1"/>
            </a:lvl3pPr>
            <a:lvl4pPr marL="1370672" indent="0">
              <a:buNone/>
              <a:defRPr sz="1600" b="1"/>
            </a:lvl4pPr>
            <a:lvl5pPr marL="1827562" indent="0">
              <a:buNone/>
              <a:defRPr sz="1600" b="1"/>
            </a:lvl5pPr>
            <a:lvl6pPr marL="2284458" indent="0">
              <a:buNone/>
              <a:defRPr sz="1600" b="1"/>
            </a:lvl6pPr>
            <a:lvl7pPr marL="2741344" indent="0">
              <a:buNone/>
              <a:defRPr sz="1600" b="1"/>
            </a:lvl7pPr>
            <a:lvl8pPr marL="3198233" indent="0">
              <a:buNone/>
              <a:defRPr sz="1600" b="1"/>
            </a:lvl8pPr>
            <a:lvl9pPr marL="365512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9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41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18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45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4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02" y="273072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4" y="143511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2" indent="0">
              <a:buNone/>
              <a:defRPr sz="1200"/>
            </a:lvl2pPr>
            <a:lvl3pPr marL="913780" indent="0">
              <a:buNone/>
              <a:defRPr sz="1000"/>
            </a:lvl3pPr>
            <a:lvl4pPr marL="1370672" indent="0">
              <a:buNone/>
              <a:defRPr sz="900"/>
            </a:lvl4pPr>
            <a:lvl5pPr marL="1827562" indent="0">
              <a:buNone/>
              <a:defRPr sz="900"/>
            </a:lvl5pPr>
            <a:lvl6pPr marL="2284458" indent="0">
              <a:buNone/>
              <a:defRPr sz="900"/>
            </a:lvl6pPr>
            <a:lvl7pPr marL="2741344" indent="0">
              <a:buNone/>
              <a:defRPr sz="900"/>
            </a:lvl7pPr>
            <a:lvl8pPr marL="3198233" indent="0">
              <a:buNone/>
              <a:defRPr sz="900"/>
            </a:lvl8pPr>
            <a:lvl9pPr marL="3655125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36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07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07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2" indent="0">
              <a:buNone/>
              <a:defRPr sz="2800"/>
            </a:lvl2pPr>
            <a:lvl3pPr marL="913780" indent="0">
              <a:buNone/>
              <a:defRPr sz="2400"/>
            </a:lvl3pPr>
            <a:lvl4pPr marL="1370672" indent="0">
              <a:buNone/>
              <a:defRPr sz="2000"/>
            </a:lvl4pPr>
            <a:lvl5pPr marL="1827562" indent="0">
              <a:buNone/>
              <a:defRPr sz="2000"/>
            </a:lvl5pPr>
            <a:lvl6pPr marL="2284458" indent="0">
              <a:buNone/>
              <a:defRPr sz="2000"/>
            </a:lvl6pPr>
            <a:lvl7pPr marL="2741344" indent="0">
              <a:buNone/>
              <a:defRPr sz="2000"/>
            </a:lvl7pPr>
            <a:lvl8pPr marL="3198233" indent="0">
              <a:buNone/>
              <a:defRPr sz="2000"/>
            </a:lvl8pPr>
            <a:lvl9pPr marL="3655125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07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2" indent="0">
              <a:buNone/>
              <a:defRPr sz="1200"/>
            </a:lvl2pPr>
            <a:lvl3pPr marL="913780" indent="0">
              <a:buNone/>
              <a:defRPr sz="1000"/>
            </a:lvl3pPr>
            <a:lvl4pPr marL="1370672" indent="0">
              <a:buNone/>
              <a:defRPr sz="900"/>
            </a:lvl4pPr>
            <a:lvl5pPr marL="1827562" indent="0">
              <a:buNone/>
              <a:defRPr sz="900"/>
            </a:lvl5pPr>
            <a:lvl6pPr marL="2284458" indent="0">
              <a:buNone/>
              <a:defRPr sz="900"/>
            </a:lvl6pPr>
            <a:lvl7pPr marL="2741344" indent="0">
              <a:buNone/>
              <a:defRPr sz="900"/>
            </a:lvl7pPr>
            <a:lvl8pPr marL="3198233" indent="0">
              <a:buNone/>
              <a:defRPr sz="900"/>
            </a:lvl8pPr>
            <a:lvl9pPr marL="3655125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18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85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50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50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618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62" y="2130437"/>
            <a:ext cx="10360501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3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4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4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4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4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4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4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4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23"/>
            <a:ext cx="10360501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60917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3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5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366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458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550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64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73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4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4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4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C1F29-8127-4CE2-8407-AADE1A296C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48368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41" y="1200162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5986" y="1200162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4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4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4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1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2" y="1535124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72" indent="0">
              <a:buNone/>
              <a:defRPr sz="2600" b="1"/>
            </a:lvl2pPr>
            <a:lvl3pPr marL="1218345" indent="0">
              <a:buNone/>
              <a:defRPr sz="2400" b="1"/>
            </a:lvl3pPr>
            <a:lvl4pPr marL="1827516" indent="0">
              <a:buNone/>
              <a:defRPr sz="2100" b="1"/>
            </a:lvl4pPr>
            <a:lvl5pPr marL="2436688" indent="0">
              <a:buNone/>
              <a:defRPr sz="2100" b="1"/>
            </a:lvl5pPr>
            <a:lvl6pPr marL="3045861" indent="0">
              <a:buNone/>
              <a:defRPr sz="2100" b="1"/>
            </a:lvl6pPr>
            <a:lvl7pPr marL="3655034" indent="0">
              <a:buNone/>
              <a:defRPr sz="2100" b="1"/>
            </a:lvl7pPr>
            <a:lvl8pPr marL="4264206" indent="0">
              <a:buNone/>
              <a:defRPr sz="2100" b="1"/>
            </a:lvl8pPr>
            <a:lvl9pPr marL="4873378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6" y="1535124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72" indent="0">
              <a:buNone/>
              <a:defRPr sz="2600" b="1"/>
            </a:lvl2pPr>
            <a:lvl3pPr marL="1218345" indent="0">
              <a:buNone/>
              <a:defRPr sz="2400" b="1"/>
            </a:lvl3pPr>
            <a:lvl4pPr marL="1827516" indent="0">
              <a:buNone/>
              <a:defRPr sz="2100" b="1"/>
            </a:lvl4pPr>
            <a:lvl5pPr marL="2436688" indent="0">
              <a:buNone/>
              <a:defRPr sz="2100" b="1"/>
            </a:lvl5pPr>
            <a:lvl6pPr marL="3045861" indent="0">
              <a:buNone/>
              <a:defRPr sz="2100" b="1"/>
            </a:lvl6pPr>
            <a:lvl7pPr marL="3655034" indent="0">
              <a:buNone/>
              <a:defRPr sz="2100" b="1"/>
            </a:lvl7pPr>
            <a:lvl8pPr marL="4264206" indent="0">
              <a:buNone/>
              <a:defRPr sz="2100" b="1"/>
            </a:lvl8pPr>
            <a:lvl9pPr marL="4873378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4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4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4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6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4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4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4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4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4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4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9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3" y="273060"/>
            <a:ext cx="4010039" cy="116205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502" y="273063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53" y="1435113"/>
            <a:ext cx="4010039" cy="4691063"/>
          </a:xfrm>
        </p:spPr>
        <p:txBody>
          <a:bodyPr/>
          <a:lstStyle>
            <a:lvl1pPr marL="0" indent="0">
              <a:buNone/>
              <a:defRPr sz="1800"/>
            </a:lvl1pPr>
            <a:lvl2pPr marL="609172" indent="0">
              <a:buNone/>
              <a:defRPr sz="1600"/>
            </a:lvl2pPr>
            <a:lvl3pPr marL="1218345" indent="0">
              <a:buNone/>
              <a:defRPr sz="1300"/>
            </a:lvl3pPr>
            <a:lvl4pPr marL="1827516" indent="0">
              <a:buNone/>
              <a:defRPr sz="1200"/>
            </a:lvl4pPr>
            <a:lvl5pPr marL="2436688" indent="0">
              <a:buNone/>
              <a:defRPr sz="1200"/>
            </a:lvl5pPr>
            <a:lvl6pPr marL="3045861" indent="0">
              <a:buNone/>
              <a:defRPr sz="1200"/>
            </a:lvl6pPr>
            <a:lvl7pPr marL="3655034" indent="0">
              <a:buNone/>
              <a:defRPr sz="1200"/>
            </a:lvl7pPr>
            <a:lvl8pPr marL="4264206" indent="0">
              <a:buNone/>
              <a:defRPr sz="1200"/>
            </a:lvl8pPr>
            <a:lvl9pPr marL="48733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4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4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4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1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05" y="4800611"/>
            <a:ext cx="7313295" cy="566739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0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72" indent="0">
              <a:buNone/>
              <a:defRPr sz="3700"/>
            </a:lvl2pPr>
            <a:lvl3pPr marL="1218345" indent="0">
              <a:buNone/>
              <a:defRPr sz="3200"/>
            </a:lvl3pPr>
            <a:lvl4pPr marL="1827516" indent="0">
              <a:buNone/>
              <a:defRPr sz="2600"/>
            </a:lvl4pPr>
            <a:lvl5pPr marL="2436688" indent="0">
              <a:buNone/>
              <a:defRPr sz="2600"/>
            </a:lvl5pPr>
            <a:lvl6pPr marL="3045861" indent="0">
              <a:buNone/>
              <a:defRPr sz="2600"/>
            </a:lvl6pPr>
            <a:lvl7pPr marL="3655034" indent="0">
              <a:buNone/>
              <a:defRPr sz="2600"/>
            </a:lvl7pPr>
            <a:lvl8pPr marL="4264206" indent="0">
              <a:buNone/>
              <a:defRPr sz="2600"/>
            </a:lvl8pPr>
            <a:lvl9pPr marL="4873378" indent="0">
              <a:buNone/>
              <a:defRPr sz="26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05" y="5367349"/>
            <a:ext cx="7313295" cy="804863"/>
          </a:xfrm>
        </p:spPr>
        <p:txBody>
          <a:bodyPr/>
          <a:lstStyle>
            <a:lvl1pPr marL="0" indent="0">
              <a:buNone/>
              <a:defRPr sz="1800"/>
            </a:lvl1pPr>
            <a:lvl2pPr marL="609172" indent="0">
              <a:buNone/>
              <a:defRPr sz="1600"/>
            </a:lvl2pPr>
            <a:lvl3pPr marL="1218345" indent="0">
              <a:buNone/>
              <a:defRPr sz="1300"/>
            </a:lvl3pPr>
            <a:lvl4pPr marL="1827516" indent="0">
              <a:buNone/>
              <a:defRPr sz="1200"/>
            </a:lvl4pPr>
            <a:lvl5pPr marL="2436688" indent="0">
              <a:buNone/>
              <a:defRPr sz="1200"/>
            </a:lvl5pPr>
            <a:lvl6pPr marL="3045861" indent="0">
              <a:buNone/>
              <a:defRPr sz="1200"/>
            </a:lvl6pPr>
            <a:lvl7pPr marL="3655034" indent="0">
              <a:buNone/>
              <a:defRPr sz="1200"/>
            </a:lvl7pPr>
            <a:lvl8pPr marL="4264206" indent="0">
              <a:buNone/>
              <a:defRPr sz="1200"/>
            </a:lvl8pPr>
            <a:lvl9pPr marL="48733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4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4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4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4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4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4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6898" y="206386"/>
            <a:ext cx="2742486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41" y="206386"/>
            <a:ext cx="802431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4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4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4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4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039" indent="0" algn="ctr">
              <a:buNone/>
              <a:defRPr sz="2000"/>
            </a:lvl2pPr>
            <a:lvl3pPr marL="912082" indent="0" algn="ctr">
              <a:buNone/>
              <a:defRPr sz="1800"/>
            </a:lvl3pPr>
            <a:lvl4pPr marL="1368122" indent="0" algn="ctr">
              <a:buNone/>
              <a:defRPr sz="1600"/>
            </a:lvl4pPr>
            <a:lvl5pPr marL="1824164" indent="0" algn="ctr">
              <a:buNone/>
              <a:defRPr sz="1600"/>
            </a:lvl5pPr>
            <a:lvl6pPr marL="2280195" indent="0" algn="ctr">
              <a:buNone/>
              <a:defRPr sz="1600"/>
            </a:lvl6pPr>
            <a:lvl7pPr marL="2736244" indent="0" algn="ctr">
              <a:buNone/>
              <a:defRPr sz="1600"/>
            </a:lvl7pPr>
            <a:lvl8pPr marL="3192286" indent="0" algn="ctr">
              <a:buNone/>
              <a:defRPr sz="1600"/>
            </a:lvl8pPr>
            <a:lvl9pPr marL="364832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26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0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499AC-6D86-45F9-AC3E-34B93682092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73888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6" y="1709774"/>
            <a:ext cx="1051286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6" y="4589465"/>
            <a:ext cx="1051286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0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1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1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2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8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641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29" y="1825625"/>
            <a:ext cx="51802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51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5"/>
            <a:ext cx="105128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9" indent="0">
              <a:buNone/>
              <a:defRPr sz="2000" b="1"/>
            </a:lvl2pPr>
            <a:lvl3pPr marL="912082" indent="0">
              <a:buNone/>
              <a:defRPr sz="1800" b="1"/>
            </a:lvl3pPr>
            <a:lvl4pPr marL="1368122" indent="0">
              <a:buNone/>
              <a:defRPr sz="1600" b="1"/>
            </a:lvl4pPr>
            <a:lvl5pPr marL="1824164" indent="0">
              <a:buNone/>
              <a:defRPr sz="1600" b="1"/>
            </a:lvl5pPr>
            <a:lvl6pPr marL="2280195" indent="0">
              <a:buNone/>
              <a:defRPr sz="1600" b="1"/>
            </a:lvl6pPr>
            <a:lvl7pPr marL="2736244" indent="0">
              <a:buNone/>
              <a:defRPr sz="1600" b="1"/>
            </a:lvl7pPr>
            <a:lvl8pPr marL="3192286" indent="0">
              <a:buNone/>
              <a:defRPr sz="1600" b="1"/>
            </a:lvl8pPr>
            <a:lvl9pPr marL="364832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92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29" y="1681163"/>
            <a:ext cx="518183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9" indent="0">
              <a:buNone/>
              <a:defRPr sz="2000" b="1"/>
            </a:lvl2pPr>
            <a:lvl3pPr marL="912082" indent="0">
              <a:buNone/>
              <a:defRPr sz="1800" b="1"/>
            </a:lvl3pPr>
            <a:lvl4pPr marL="1368122" indent="0">
              <a:buNone/>
              <a:defRPr sz="1600" b="1"/>
            </a:lvl4pPr>
            <a:lvl5pPr marL="1824164" indent="0">
              <a:buNone/>
              <a:defRPr sz="1600" b="1"/>
            </a:lvl5pPr>
            <a:lvl6pPr marL="2280195" indent="0">
              <a:buNone/>
              <a:defRPr sz="1600" b="1"/>
            </a:lvl6pPr>
            <a:lvl7pPr marL="2736244" indent="0">
              <a:buNone/>
              <a:defRPr sz="1600" b="1"/>
            </a:lvl7pPr>
            <a:lvl8pPr marL="3192286" indent="0">
              <a:buNone/>
              <a:defRPr sz="1600" b="1"/>
            </a:lvl8pPr>
            <a:lvl9pPr marL="364832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29" y="2505092"/>
            <a:ext cx="5181839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094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730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445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74" y="987443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2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39" indent="0">
              <a:buNone/>
              <a:defRPr sz="1400"/>
            </a:lvl2pPr>
            <a:lvl3pPr marL="912082" indent="0">
              <a:buNone/>
              <a:defRPr sz="1200"/>
            </a:lvl3pPr>
            <a:lvl4pPr marL="1368122" indent="0">
              <a:buNone/>
              <a:defRPr sz="1000"/>
            </a:lvl4pPr>
            <a:lvl5pPr marL="1824164" indent="0">
              <a:buNone/>
              <a:defRPr sz="1000"/>
            </a:lvl5pPr>
            <a:lvl6pPr marL="2280195" indent="0">
              <a:buNone/>
              <a:defRPr sz="1000"/>
            </a:lvl6pPr>
            <a:lvl7pPr marL="2736244" indent="0">
              <a:buNone/>
              <a:defRPr sz="1000"/>
            </a:lvl7pPr>
            <a:lvl8pPr marL="3192286" indent="0">
              <a:buNone/>
              <a:defRPr sz="1000"/>
            </a:lvl8pPr>
            <a:lvl9pPr marL="3648326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189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74" y="987443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039" indent="0">
              <a:buNone/>
              <a:defRPr sz="2800"/>
            </a:lvl2pPr>
            <a:lvl3pPr marL="912082" indent="0">
              <a:buNone/>
              <a:defRPr sz="2400"/>
            </a:lvl3pPr>
            <a:lvl4pPr marL="1368122" indent="0">
              <a:buNone/>
              <a:defRPr sz="2000"/>
            </a:lvl4pPr>
            <a:lvl5pPr marL="1824164" indent="0">
              <a:buNone/>
              <a:defRPr sz="2000"/>
            </a:lvl5pPr>
            <a:lvl6pPr marL="2280195" indent="0">
              <a:buNone/>
              <a:defRPr sz="2000"/>
            </a:lvl6pPr>
            <a:lvl7pPr marL="2736244" indent="0">
              <a:buNone/>
              <a:defRPr sz="2000"/>
            </a:lvl7pPr>
            <a:lvl8pPr marL="3192286" indent="0">
              <a:buNone/>
              <a:defRPr sz="2000"/>
            </a:lvl8pPr>
            <a:lvl9pPr marL="364832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2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39" indent="0">
              <a:buNone/>
              <a:defRPr sz="1400"/>
            </a:lvl2pPr>
            <a:lvl3pPr marL="912082" indent="0">
              <a:buNone/>
              <a:defRPr sz="1200"/>
            </a:lvl3pPr>
            <a:lvl4pPr marL="1368122" indent="0">
              <a:buNone/>
              <a:defRPr sz="1000"/>
            </a:lvl4pPr>
            <a:lvl5pPr marL="1824164" indent="0">
              <a:buNone/>
              <a:defRPr sz="1000"/>
            </a:lvl5pPr>
            <a:lvl6pPr marL="2280195" indent="0">
              <a:buNone/>
              <a:defRPr sz="1000"/>
            </a:lvl6pPr>
            <a:lvl7pPr marL="2736244" indent="0">
              <a:buNone/>
              <a:defRPr sz="1000"/>
            </a:lvl7pPr>
            <a:lvl8pPr marL="3192286" indent="0">
              <a:buNone/>
              <a:defRPr sz="1000"/>
            </a:lvl8pPr>
            <a:lvl9pPr marL="3648326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279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169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7" y="365125"/>
            <a:ext cx="262821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689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3" y="2130460"/>
            <a:ext cx="10360503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2"/>
            <a:ext cx="853217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393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3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393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7" y="273068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02" y="27307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7" y="1435117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656" indent="0">
              <a:buNone/>
              <a:defRPr sz="1000"/>
            </a:lvl3pPr>
            <a:lvl4pPr marL="1370487" indent="0">
              <a:buNone/>
              <a:defRPr sz="900"/>
            </a:lvl4pPr>
            <a:lvl5pPr marL="1827314" indent="0">
              <a:buNone/>
              <a:defRPr sz="900"/>
            </a:lvl5pPr>
            <a:lvl6pPr marL="2284148" indent="0">
              <a:buNone/>
              <a:defRPr sz="900"/>
            </a:lvl6pPr>
            <a:lvl7pPr marL="2740973" indent="0">
              <a:buNone/>
              <a:defRPr sz="900"/>
            </a:lvl7pPr>
            <a:lvl8pPr marL="3197801" indent="0">
              <a:buNone/>
              <a:defRPr sz="900"/>
            </a:lvl8pPr>
            <a:lvl9pPr marL="36546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AEDED-FC69-47C7-969D-0FB47341A3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17095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393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3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393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47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44"/>
            <a:ext cx="1036050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3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9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1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3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393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3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393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346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3" y="1600232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7" y="1600232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393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3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393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930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3" y="1535115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94" indent="0">
              <a:buNone/>
              <a:defRPr sz="2000" b="1"/>
            </a:lvl2pPr>
            <a:lvl3pPr marL="912393" indent="0">
              <a:buNone/>
              <a:defRPr sz="1800" b="1"/>
            </a:lvl3pPr>
            <a:lvl4pPr marL="1368586" indent="0">
              <a:buNone/>
              <a:defRPr sz="1600" b="1"/>
            </a:lvl4pPr>
            <a:lvl5pPr marL="1824784" indent="0">
              <a:buNone/>
              <a:defRPr sz="1600" b="1"/>
            </a:lvl5pPr>
            <a:lvl6pPr marL="2280971" indent="0">
              <a:buNone/>
              <a:defRPr sz="1600" b="1"/>
            </a:lvl6pPr>
            <a:lvl7pPr marL="2737175" indent="0">
              <a:buNone/>
              <a:defRPr sz="1600" b="1"/>
            </a:lvl7pPr>
            <a:lvl8pPr marL="3193370" indent="0">
              <a:buNone/>
              <a:defRPr sz="1600" b="1"/>
            </a:lvl8pPr>
            <a:lvl9pPr marL="36495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3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87" y="1535115"/>
            <a:ext cx="538762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94" indent="0">
              <a:buNone/>
              <a:defRPr sz="2000" b="1"/>
            </a:lvl2pPr>
            <a:lvl3pPr marL="912393" indent="0">
              <a:buNone/>
              <a:defRPr sz="1800" b="1"/>
            </a:lvl3pPr>
            <a:lvl4pPr marL="1368586" indent="0">
              <a:buNone/>
              <a:defRPr sz="1600" b="1"/>
            </a:lvl4pPr>
            <a:lvl5pPr marL="1824784" indent="0">
              <a:buNone/>
              <a:defRPr sz="1600" b="1"/>
            </a:lvl5pPr>
            <a:lvl6pPr marL="2280971" indent="0">
              <a:buNone/>
              <a:defRPr sz="1600" b="1"/>
            </a:lvl6pPr>
            <a:lvl7pPr marL="2737175" indent="0">
              <a:buNone/>
              <a:defRPr sz="1600" b="1"/>
            </a:lvl7pPr>
            <a:lvl8pPr marL="3193370" indent="0">
              <a:buNone/>
              <a:defRPr sz="1600" b="1"/>
            </a:lvl8pPr>
            <a:lvl9pPr marL="364956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87" y="2174875"/>
            <a:ext cx="538762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393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3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393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237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393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3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393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166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393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3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393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266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7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502" y="273084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7" y="143513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194" indent="0">
              <a:buNone/>
              <a:defRPr sz="1200"/>
            </a:lvl2pPr>
            <a:lvl3pPr marL="912393" indent="0">
              <a:buNone/>
              <a:defRPr sz="1000"/>
            </a:lvl3pPr>
            <a:lvl4pPr marL="1368586" indent="0">
              <a:buNone/>
              <a:defRPr sz="900"/>
            </a:lvl4pPr>
            <a:lvl5pPr marL="1824784" indent="0">
              <a:buNone/>
              <a:defRPr sz="900"/>
            </a:lvl5pPr>
            <a:lvl6pPr marL="2280971" indent="0">
              <a:buNone/>
              <a:defRPr sz="900"/>
            </a:lvl6pPr>
            <a:lvl7pPr marL="2737175" indent="0">
              <a:buNone/>
              <a:defRPr sz="900"/>
            </a:lvl7pPr>
            <a:lvl8pPr marL="3193370" indent="0">
              <a:buNone/>
              <a:defRPr sz="900"/>
            </a:lvl8pPr>
            <a:lvl9pPr marL="36495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393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3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393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826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12" y="4800602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12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94" indent="0">
              <a:buNone/>
              <a:defRPr sz="2800"/>
            </a:lvl2pPr>
            <a:lvl3pPr marL="912393" indent="0">
              <a:buNone/>
              <a:defRPr sz="2400"/>
            </a:lvl3pPr>
            <a:lvl4pPr marL="1368586" indent="0">
              <a:buNone/>
              <a:defRPr sz="2000"/>
            </a:lvl4pPr>
            <a:lvl5pPr marL="1824784" indent="0">
              <a:buNone/>
              <a:defRPr sz="2000"/>
            </a:lvl5pPr>
            <a:lvl6pPr marL="2280971" indent="0">
              <a:buNone/>
              <a:defRPr sz="2000"/>
            </a:lvl6pPr>
            <a:lvl7pPr marL="2737175" indent="0">
              <a:buNone/>
              <a:defRPr sz="2000"/>
            </a:lvl7pPr>
            <a:lvl8pPr marL="3193370" indent="0">
              <a:buNone/>
              <a:defRPr sz="2000"/>
            </a:lvl8pPr>
            <a:lvl9pPr marL="36495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12" y="5367340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194" indent="0">
              <a:buNone/>
              <a:defRPr sz="1200"/>
            </a:lvl2pPr>
            <a:lvl3pPr marL="912393" indent="0">
              <a:buNone/>
              <a:defRPr sz="1000"/>
            </a:lvl3pPr>
            <a:lvl4pPr marL="1368586" indent="0">
              <a:buNone/>
              <a:defRPr sz="900"/>
            </a:lvl4pPr>
            <a:lvl5pPr marL="1824784" indent="0">
              <a:buNone/>
              <a:defRPr sz="900"/>
            </a:lvl5pPr>
            <a:lvl6pPr marL="2280971" indent="0">
              <a:buNone/>
              <a:defRPr sz="900"/>
            </a:lvl6pPr>
            <a:lvl7pPr marL="2737175" indent="0">
              <a:buNone/>
              <a:defRPr sz="900"/>
            </a:lvl7pPr>
            <a:lvl8pPr marL="3193370" indent="0">
              <a:buNone/>
              <a:defRPr sz="900"/>
            </a:lvl8pPr>
            <a:lvl9pPr marL="364956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393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3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393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940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393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3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393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283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930" y="274639"/>
            <a:ext cx="274248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2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393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3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393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70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10" y="4800615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10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30" indent="0">
              <a:buNone/>
              <a:defRPr sz="2800"/>
            </a:lvl2pPr>
            <a:lvl3pPr marL="913656" indent="0">
              <a:buNone/>
              <a:defRPr sz="2400"/>
            </a:lvl3pPr>
            <a:lvl4pPr marL="1370487" indent="0">
              <a:buNone/>
              <a:defRPr sz="2000"/>
            </a:lvl4pPr>
            <a:lvl5pPr marL="1827314" indent="0">
              <a:buNone/>
              <a:defRPr sz="2000"/>
            </a:lvl5pPr>
            <a:lvl6pPr marL="2284148" indent="0">
              <a:buNone/>
              <a:defRPr sz="2000"/>
            </a:lvl6pPr>
            <a:lvl7pPr marL="2740973" indent="0">
              <a:buNone/>
              <a:defRPr sz="2000"/>
            </a:lvl7pPr>
            <a:lvl8pPr marL="3197801" indent="0">
              <a:buNone/>
              <a:defRPr sz="2000"/>
            </a:lvl8pPr>
            <a:lvl9pPr marL="365463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10" y="5367353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656" indent="0">
              <a:buNone/>
              <a:defRPr sz="1000"/>
            </a:lvl3pPr>
            <a:lvl4pPr marL="1370487" indent="0">
              <a:buNone/>
              <a:defRPr sz="900"/>
            </a:lvl4pPr>
            <a:lvl5pPr marL="1827314" indent="0">
              <a:buNone/>
              <a:defRPr sz="900"/>
            </a:lvl5pPr>
            <a:lvl6pPr marL="2284148" indent="0">
              <a:buNone/>
              <a:defRPr sz="900"/>
            </a:lvl6pPr>
            <a:lvl7pPr marL="2740973" indent="0">
              <a:buNone/>
              <a:defRPr sz="900"/>
            </a:lvl7pPr>
            <a:lvl8pPr marL="3197801" indent="0">
              <a:buNone/>
              <a:defRPr sz="900"/>
            </a:lvl8pPr>
            <a:lvl9pPr marL="36546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F725C-3987-4E27-A69E-788CC3D283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45282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56" y="275167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7" tIns="45682" rIns="91367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56" y="1600205"/>
            <a:ext cx="10969943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7" tIns="45682" rIns="91367" bIns="456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53" y="6246304"/>
            <a:ext cx="2844059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67" tIns="45682" rIns="91367" bIns="45682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8" y="6246304"/>
            <a:ext cx="3859795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67" tIns="45682" rIns="91367" bIns="4568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8" y="6246304"/>
            <a:ext cx="2844059" cy="4762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67" tIns="45682" rIns="91367" bIns="4568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0EE0B2-418E-4EE1-91C0-7E4F3B2DE6D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8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6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4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3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622" indent="-34262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347" indent="-285519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2064" indent="-22841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900" indent="-22841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729" indent="-22841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558" indent="-22841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387" indent="-22841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216" indent="-22841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045" indent="-22841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0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6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87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14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48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73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01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30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55" y="274639"/>
            <a:ext cx="10969943" cy="1143000"/>
          </a:xfrm>
          <a:prstGeom prst="rect">
            <a:avLst/>
          </a:prstGeom>
        </p:spPr>
        <p:txBody>
          <a:bodyPr vert="horz" lIns="91367" tIns="45682" rIns="91367" bIns="45682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55" y="1600216"/>
            <a:ext cx="10969943" cy="4525963"/>
          </a:xfrm>
          <a:prstGeom prst="rect">
            <a:avLst/>
          </a:prstGeom>
        </p:spPr>
        <p:txBody>
          <a:bodyPr vert="horz" lIns="91367" tIns="45682" rIns="91367" bIns="45682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53" y="6356356"/>
            <a:ext cx="2844059" cy="365125"/>
          </a:xfrm>
          <a:prstGeom prst="rect">
            <a:avLst/>
          </a:prstGeom>
        </p:spPr>
        <p:txBody>
          <a:bodyPr vert="horz" lIns="91367" tIns="45682" rIns="91367" bIns="4568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79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7" y="6356356"/>
            <a:ext cx="3859795" cy="365125"/>
          </a:xfrm>
          <a:prstGeom prst="rect">
            <a:avLst/>
          </a:prstGeom>
        </p:spPr>
        <p:txBody>
          <a:bodyPr vert="horz" lIns="91367" tIns="45682" rIns="91367" bIns="4568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27" y="6356356"/>
            <a:ext cx="2844059" cy="365125"/>
          </a:xfrm>
          <a:prstGeom prst="rect">
            <a:avLst/>
          </a:prstGeom>
        </p:spPr>
        <p:txBody>
          <a:bodyPr vert="horz" lIns="91367" tIns="45682" rIns="91367" bIns="4568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79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1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817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17" indent="-456817" algn="l" defTabSz="121817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770" indent="-380682" algn="l" defTabSz="121817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26" indent="-304545" algn="l" defTabSz="12181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14" indent="-304545" algn="l" defTabSz="1218179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904" indent="-304545" algn="l" defTabSz="1218179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993" indent="-304545" algn="l" defTabSz="1218179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083" indent="-304545" algn="l" defTabSz="1218179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178" indent="-304545" algn="l" defTabSz="1218179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264" indent="-304545" algn="l" defTabSz="1218179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1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90" algn="l" defTabSz="12181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179" algn="l" defTabSz="12181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269" algn="l" defTabSz="12181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358" algn="l" defTabSz="12181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48" algn="l" defTabSz="12181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538" algn="l" defTabSz="12181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629" algn="l" defTabSz="12181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718" algn="l" defTabSz="12181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55" y="274638"/>
            <a:ext cx="10969943" cy="1143000"/>
          </a:xfrm>
          <a:prstGeom prst="rect">
            <a:avLst/>
          </a:prstGeom>
        </p:spPr>
        <p:txBody>
          <a:bodyPr vert="horz" lIns="91367" tIns="45682" rIns="91367" bIns="4568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55" y="1600220"/>
            <a:ext cx="10969943" cy="4525963"/>
          </a:xfrm>
          <a:prstGeom prst="rect">
            <a:avLst/>
          </a:prstGeom>
        </p:spPr>
        <p:txBody>
          <a:bodyPr vert="horz" lIns="91367" tIns="45682" rIns="91367" bIns="45682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53" y="6356362"/>
            <a:ext cx="2844059" cy="365125"/>
          </a:xfrm>
          <a:prstGeom prst="rect">
            <a:avLst/>
          </a:prstGeom>
        </p:spPr>
        <p:txBody>
          <a:bodyPr vert="horz" lIns="91367" tIns="45682" rIns="91367" bIns="456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7" y="6356362"/>
            <a:ext cx="3859795" cy="365125"/>
          </a:xfrm>
          <a:prstGeom prst="rect">
            <a:avLst/>
          </a:prstGeom>
        </p:spPr>
        <p:txBody>
          <a:bodyPr vert="horz" lIns="91367" tIns="45682" rIns="91367" bIns="456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7" y="6356362"/>
            <a:ext cx="2844059" cy="365125"/>
          </a:xfrm>
          <a:prstGeom prst="rect">
            <a:avLst/>
          </a:prstGeom>
        </p:spPr>
        <p:txBody>
          <a:bodyPr vert="horz" lIns="91367" tIns="45682" rIns="91367" bIns="456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7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365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22" indent="-342622" algn="l" defTabSz="9136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47" indent="-285519" algn="l" defTabSz="9136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64" indent="-228412" algn="l" defTabSz="91365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00" indent="-228412" algn="l" defTabSz="91365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29" indent="-228412" algn="l" defTabSz="91365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58" indent="-228412" algn="l" defTabSz="9136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87" indent="-228412" algn="l" defTabSz="9136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16" indent="-228412" algn="l" defTabSz="9136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45" indent="-228412" algn="l" defTabSz="9136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0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6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87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14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48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73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01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30" algn="l" defTabSz="9136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3" y="274652"/>
            <a:ext cx="10969944" cy="1143000"/>
          </a:xfrm>
          <a:prstGeom prst="rect">
            <a:avLst/>
          </a:prstGeom>
        </p:spPr>
        <p:txBody>
          <a:bodyPr vert="horz" lIns="96807" tIns="48401" rIns="96807" bIns="4840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3" y="1600216"/>
            <a:ext cx="10969944" cy="4525963"/>
          </a:xfrm>
          <a:prstGeom prst="rect">
            <a:avLst/>
          </a:prstGeom>
        </p:spPr>
        <p:txBody>
          <a:bodyPr vert="horz" lIns="96807" tIns="48401" rIns="96807" bIns="484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3" y="6356355"/>
            <a:ext cx="2844060" cy="365125"/>
          </a:xfrm>
          <a:prstGeom prst="rect">
            <a:avLst/>
          </a:prstGeom>
        </p:spPr>
        <p:txBody>
          <a:bodyPr vert="horz" lIns="96807" tIns="48401" rIns="96807" bIns="48401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05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056"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8" y="6356355"/>
            <a:ext cx="3859795" cy="365125"/>
          </a:xfrm>
          <a:prstGeom prst="rect">
            <a:avLst/>
          </a:prstGeom>
        </p:spPr>
        <p:txBody>
          <a:bodyPr vert="horz" lIns="96807" tIns="48401" rIns="96807" bIns="48401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0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8" y="6356355"/>
            <a:ext cx="2844060" cy="365125"/>
          </a:xfrm>
          <a:prstGeom prst="rect">
            <a:avLst/>
          </a:prstGeom>
        </p:spPr>
        <p:txBody>
          <a:bodyPr vert="horz" lIns="96807" tIns="48401" rIns="96807" bIns="48401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05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0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1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1294196" rtl="0" eaLnBrk="1" latinLnBrk="0" hangingPunct="1">
        <a:spcBef>
          <a:spcPct val="0"/>
        </a:spcBef>
        <a:buNone/>
        <a:defRPr sz="62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322" indent="-485322" algn="l" defTabSz="129419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1532" indent="-404435" algn="l" defTabSz="1294196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17741" indent="-323549" algn="l" defTabSz="1294196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4842" indent="-323549" algn="l" defTabSz="129419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1935" indent="-323549" algn="l" defTabSz="129419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9032" indent="-323549" algn="l" defTabSz="129419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6130" indent="-323549" algn="l" defTabSz="129419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53224" indent="-323549" algn="l" defTabSz="129419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00322" indent="-323549" algn="l" defTabSz="129419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41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97" algn="l" defTabSz="12941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4196" algn="l" defTabSz="12941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1290" algn="l" defTabSz="12941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8386" algn="l" defTabSz="12941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5484" algn="l" defTabSz="12941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2582" algn="l" defTabSz="12941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676" algn="l" defTabSz="12941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772" algn="l" defTabSz="12941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53" y="274638"/>
            <a:ext cx="10969943" cy="1143000"/>
          </a:xfrm>
          <a:prstGeom prst="rect">
            <a:avLst/>
          </a:prstGeom>
        </p:spPr>
        <p:txBody>
          <a:bodyPr vert="horz" lIns="91379" tIns="45688" rIns="91379" bIns="4568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53" y="1600216"/>
            <a:ext cx="10969943" cy="4525963"/>
          </a:xfrm>
          <a:prstGeom prst="rect">
            <a:avLst/>
          </a:prstGeom>
        </p:spPr>
        <p:txBody>
          <a:bodyPr vert="horz" lIns="91379" tIns="45688" rIns="91379" bIns="4568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51" y="6356362"/>
            <a:ext cx="2844059" cy="365125"/>
          </a:xfrm>
          <a:prstGeom prst="rect">
            <a:avLst/>
          </a:prstGeom>
        </p:spPr>
        <p:txBody>
          <a:bodyPr vert="horz" lIns="91379" tIns="45688" rIns="91379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80"/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0"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7" y="6356362"/>
            <a:ext cx="3859795" cy="365125"/>
          </a:xfrm>
          <a:prstGeom prst="rect">
            <a:avLst/>
          </a:prstGeom>
        </p:spPr>
        <p:txBody>
          <a:bodyPr vert="horz" lIns="91379" tIns="45688" rIns="91379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7" y="6356362"/>
            <a:ext cx="2844059" cy="365125"/>
          </a:xfrm>
          <a:prstGeom prst="rect">
            <a:avLst/>
          </a:prstGeom>
        </p:spPr>
        <p:txBody>
          <a:bodyPr vert="horz" lIns="91379" tIns="45688" rIns="91379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80"/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7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9137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68" indent="-342668" algn="l" defTabSz="9137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48" indent="-285558" algn="l" defTabSz="91378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20" indent="-228444" algn="l" defTabSz="9137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17" indent="-228444" algn="l" defTabSz="9137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08" indent="-228444" algn="l" defTabSz="9137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98" indent="-228444" algn="l" defTabSz="9137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89" indent="-228444" algn="l" defTabSz="9137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80" indent="-228444" algn="l" defTabSz="9137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571" indent="-228444" algn="l" defTabSz="9137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2" algn="l" defTabSz="913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80" algn="l" defTabSz="913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72" algn="l" defTabSz="913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62" algn="l" defTabSz="913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58" algn="l" defTabSz="913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44" algn="l" defTabSz="913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33" algn="l" defTabSz="913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25" algn="l" defTabSz="9137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51" y="274639"/>
            <a:ext cx="10969943" cy="1143000"/>
          </a:xfrm>
          <a:prstGeom prst="rect">
            <a:avLst/>
          </a:prstGeom>
        </p:spPr>
        <p:txBody>
          <a:bodyPr vert="horz" lIns="91379" tIns="45688" rIns="91379" bIns="4568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51" y="1600212"/>
            <a:ext cx="10969943" cy="4525963"/>
          </a:xfrm>
          <a:prstGeom prst="rect">
            <a:avLst/>
          </a:prstGeom>
        </p:spPr>
        <p:txBody>
          <a:bodyPr vert="horz" lIns="91379" tIns="45688" rIns="91379" bIns="4568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51" y="6356352"/>
            <a:ext cx="2844059" cy="365125"/>
          </a:xfrm>
          <a:prstGeom prst="rect">
            <a:avLst/>
          </a:prstGeom>
        </p:spPr>
        <p:txBody>
          <a:bodyPr vert="horz" lIns="91379" tIns="45688" rIns="91379" bIns="4568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4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2021/1/14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379" tIns="45688" rIns="91379" bIns="4568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4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379" tIns="45688" rIns="91379" bIns="4568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4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34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4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834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79" indent="-456879" algn="l" defTabSz="1218345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04" indent="-380733" algn="l" defTabSz="1218345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932" indent="-304586" algn="l" defTabSz="12183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102" indent="-304586" algn="l" defTabSz="1218345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275" indent="-304586" algn="l" defTabSz="1218345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447" indent="-304586" algn="l" defTabSz="121834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619" indent="-304586" algn="l" defTabSz="121834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796" indent="-304586" algn="l" defTabSz="121834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965" indent="-304586" algn="l" defTabSz="121834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3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72" algn="l" defTabSz="12183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345" algn="l" defTabSz="12183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516" algn="l" defTabSz="12183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688" algn="l" defTabSz="12183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861" algn="l" defTabSz="12183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034" algn="l" defTabSz="12183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206" algn="l" defTabSz="12183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378" algn="l" defTabSz="12183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5"/>
            <a:ext cx="10512861" cy="1325563"/>
          </a:xfrm>
          <a:prstGeom prst="rect">
            <a:avLst/>
          </a:prstGeom>
        </p:spPr>
        <p:txBody>
          <a:bodyPr vert="horz" lIns="92410" tIns="46207" rIns="92410" bIns="4620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1" cy="4351338"/>
          </a:xfrm>
          <a:prstGeom prst="rect">
            <a:avLst/>
          </a:prstGeom>
        </p:spPr>
        <p:txBody>
          <a:bodyPr vert="horz" lIns="92410" tIns="46207" rIns="92410" bIns="46207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18" y="6356350"/>
            <a:ext cx="2742485" cy="365125"/>
          </a:xfrm>
          <a:prstGeom prst="rect">
            <a:avLst/>
          </a:prstGeom>
        </p:spPr>
        <p:txBody>
          <a:bodyPr vert="horz" lIns="92410" tIns="46207" rIns="92410" bIns="462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41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419"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8" y="6356350"/>
            <a:ext cx="4113729" cy="365125"/>
          </a:xfrm>
          <a:prstGeom prst="rect">
            <a:avLst/>
          </a:prstGeom>
        </p:spPr>
        <p:txBody>
          <a:bodyPr vert="horz" lIns="92410" tIns="46207" rIns="92410" bIns="462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4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94" y="6356350"/>
            <a:ext cx="2742485" cy="365125"/>
          </a:xfrm>
          <a:prstGeom prst="rect">
            <a:avLst/>
          </a:prstGeom>
        </p:spPr>
        <p:txBody>
          <a:bodyPr vert="horz" lIns="92410" tIns="46207" rIns="92410" bIns="462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41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4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8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2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2" indent="-228022" algn="l" defTabSz="912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61" indent="-228022" algn="l" defTabSz="9120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112" indent="-228022" algn="l" defTabSz="9120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141" indent="-228022" algn="l" defTabSz="9120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185" indent="-228022" algn="l" defTabSz="9120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225" indent="-228022" algn="l" defTabSz="9120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265" indent="-228022" algn="l" defTabSz="9120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300" indent="-228022" algn="l" defTabSz="9120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346" indent="-228022" algn="l" defTabSz="9120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39" algn="l" defTabSz="912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82" algn="l" defTabSz="912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122" algn="l" defTabSz="912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164" algn="l" defTabSz="912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95" algn="l" defTabSz="912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244" algn="l" defTabSz="912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286" algn="l" defTabSz="912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326" algn="l" defTabSz="912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3" y="274640"/>
            <a:ext cx="10969944" cy="1143000"/>
          </a:xfrm>
          <a:prstGeom prst="rect">
            <a:avLst/>
          </a:prstGeom>
        </p:spPr>
        <p:txBody>
          <a:bodyPr vert="horz" lIns="92440" tIns="46222" rIns="92440" bIns="4622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3" y="1600232"/>
            <a:ext cx="10969944" cy="4525963"/>
          </a:xfrm>
          <a:prstGeom prst="rect">
            <a:avLst/>
          </a:prstGeom>
        </p:spPr>
        <p:txBody>
          <a:bodyPr vert="horz" lIns="92440" tIns="46222" rIns="92440" bIns="4622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67" y="6356351"/>
            <a:ext cx="2844059" cy="365125"/>
          </a:xfrm>
          <a:prstGeom prst="rect">
            <a:avLst/>
          </a:prstGeom>
        </p:spPr>
        <p:txBody>
          <a:bodyPr vert="horz" lIns="92440" tIns="46222" rIns="92440" bIns="4622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393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47" y="6356351"/>
            <a:ext cx="3859794" cy="365125"/>
          </a:xfrm>
          <a:prstGeom prst="rect">
            <a:avLst/>
          </a:prstGeom>
        </p:spPr>
        <p:txBody>
          <a:bodyPr vert="horz" lIns="92440" tIns="46222" rIns="92440" bIns="4622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3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4" y="6356351"/>
            <a:ext cx="2844059" cy="365125"/>
          </a:xfrm>
          <a:prstGeom prst="rect">
            <a:avLst/>
          </a:prstGeom>
        </p:spPr>
        <p:txBody>
          <a:bodyPr vert="horz" lIns="92440" tIns="46222" rIns="92440" bIns="4622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393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3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7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23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47" indent="-342147" algn="l" defTabSz="9123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17" indent="-285117" algn="l" defTabSz="91239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98" indent="-228100" algn="l" defTabSz="91239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82" indent="-228100" algn="l" defTabSz="91239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881" indent="-228100" algn="l" defTabSz="91239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076" indent="-228100" algn="l" defTabSz="912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273" indent="-228100" algn="l" defTabSz="912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465" indent="-228100" algn="l" defTabSz="912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665" indent="-228100" algn="l" defTabSz="9123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94" algn="l" defTabSz="912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93" algn="l" defTabSz="912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86" algn="l" defTabSz="912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84" algn="l" defTabSz="912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71" algn="l" defTabSz="912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175" algn="l" defTabSz="912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370" algn="l" defTabSz="912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565" algn="l" defTabSz="912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hdphoto" Target="../media/hdphoto6.wdp"/><Relationship Id="rId7" Type="http://schemas.openxmlformats.org/officeDocument/2006/relationships/image" Target="../media/image1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gif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hdphoto" Target="../media/hdphoto6.wdp"/><Relationship Id="rId7" Type="http://schemas.openxmlformats.org/officeDocument/2006/relationships/image" Target="../media/image1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gif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| Background template with wild animal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8825" cy="680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ppy Good Morning Sticker by Rafs Design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78" y="-304790"/>
            <a:ext cx="3061807" cy="30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81232" y="1052955"/>
            <a:ext cx="6092392" cy="592449"/>
          </a:xfrm>
          <a:prstGeom prst="rect">
            <a:avLst/>
          </a:prstGeom>
          <a:noFill/>
        </p:spPr>
        <p:txBody>
          <a:bodyPr wrap="square" lIns="92548" tIns="46275" rIns="92548" bIns="46275" rtlCol="0">
            <a:spAutoFit/>
          </a:bodyPr>
          <a:lstStyle/>
          <a:p>
            <a:pPr defTabSz="913474">
              <a:defRPr/>
            </a:pPr>
            <a:r>
              <a:rPr lang="en-US" sz="3200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</a:rPr>
              <a:t>Tieåu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</a:rPr>
              <a:t>hoïc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</a:rPr>
              <a:t>………….............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0399" y="4786435"/>
            <a:ext cx="5183225" cy="592449"/>
          </a:xfrm>
          <a:prstGeom prst="rect">
            <a:avLst/>
          </a:prstGeom>
          <a:noFill/>
        </p:spPr>
        <p:txBody>
          <a:bodyPr wrap="square" lIns="92548" tIns="46275" rIns="92548" bIns="46275" rtlCol="0">
            <a:spAutoFit/>
          </a:bodyPr>
          <a:lstStyle/>
          <a:p>
            <a:pPr defTabSz="913474">
              <a:defRPr/>
            </a:pPr>
            <a:r>
              <a:rPr lang="en-US" sz="3200" i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32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3200" i="1" dirty="0">
                <a:solidFill>
                  <a:prstClr val="black"/>
                </a:solidFill>
                <a:latin typeface="VNI-Avo" pitchFamily="2" charset="0"/>
              </a:rPr>
              <a:t>………….............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3412" y="1828810"/>
            <a:ext cx="8679738" cy="2340295"/>
          </a:xfrm>
          <a:prstGeom prst="rect">
            <a:avLst/>
          </a:prstGeom>
          <a:noFill/>
        </p:spPr>
        <p:txBody>
          <a:bodyPr wrap="square" lIns="92548" tIns="46275" rIns="92548" bIns="46275">
            <a:spAutoFit/>
          </a:bodyPr>
          <a:lstStyle/>
          <a:p>
            <a:pPr algn="ctr" defTabSz="91347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3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</a:t>
            </a:r>
          </a:p>
          <a:p>
            <a:pPr algn="ctr" defTabSz="91347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3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TÖÏ NHIEÂN XAÕ HOÄI</a:t>
            </a:r>
            <a:endParaRPr lang="en-US" sz="7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27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" y="2"/>
            <a:ext cx="12188825" cy="68308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2196" y="2042887"/>
            <a:ext cx="8167295" cy="2340235"/>
          </a:xfrm>
          <a:prstGeom prst="rect">
            <a:avLst/>
          </a:prstGeom>
        </p:spPr>
        <p:txBody>
          <a:bodyPr wrap="square" lIns="92560" tIns="46281" rIns="92560" bIns="46281">
            <a:spAutoFit/>
          </a:bodyPr>
          <a:lstStyle/>
          <a:p>
            <a:pPr algn="ctr" defTabSz="1237431">
              <a:defRPr/>
            </a:pPr>
            <a:r>
              <a:rPr lang="en-US" sz="73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Thaûo luaän</a:t>
            </a:r>
            <a:endParaRPr lang="en-US" sz="73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  <a:p>
            <a:pPr algn="ctr" defTabSz="1237431">
              <a:defRPr/>
            </a:pPr>
            <a:r>
              <a:rPr lang="en-US" sz="7300" b="1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nhoùm</a:t>
            </a:r>
            <a:r>
              <a:rPr lang="en-US" sz="73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108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36891" y="152400"/>
            <a:ext cx="9053322" cy="68580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BACC6"/>
            </a:solidFill>
            <a:prstDash val="solid"/>
          </a:ln>
          <a:effectLst/>
        </p:spPr>
        <p:txBody>
          <a:bodyPr lIns="91379" tIns="45688" rIns="91379" bIns="45688" rtlCol="0" anchor="ctr"/>
          <a:lstStyle/>
          <a:p>
            <a:pPr algn="ctr" defTabSz="913780">
              <a:defRPr/>
            </a:pPr>
            <a:r>
              <a:rPr lang="en-US" sz="2800" kern="0" smtClean="0">
                <a:solidFill>
                  <a:srgbClr val="FF0000"/>
                </a:solidFill>
                <a:latin typeface="VNI-Avo" pitchFamily="2" charset="0"/>
              </a:rPr>
              <a:t>Khi choù Lu bò oám baïn Nam ñaõ laøm gì?</a:t>
            </a:r>
            <a:endParaRPr lang="en-US" sz="2800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2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20" y="-152400"/>
            <a:ext cx="1618559" cy="150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10757" r="3871" b="20606"/>
          <a:stretch/>
        </p:blipFill>
        <p:spPr>
          <a:xfrm>
            <a:off x="1141412" y="990600"/>
            <a:ext cx="944880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776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eautiful And Spring Background, Johui Spring, Meet The Spring, Hand  Painte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88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56245" y="381000"/>
            <a:ext cx="5296330" cy="830997"/>
          </a:xfrm>
          <a:prstGeom prst="rect">
            <a:avLst/>
          </a:prstGeom>
          <a:noFill/>
        </p:spPr>
        <p:txBody>
          <a:bodyPr wrap="square" lIns="91379" tIns="45688" rIns="91379" bIns="4568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780"/>
            <a:r>
              <a:rPr lang="en-US" sz="4800" b="1" dirty="0" err="1">
                <a:ln/>
                <a:solidFill>
                  <a:srgbClr val="FF0000"/>
                </a:solidFill>
                <a:latin typeface="VNI-Avo" pitchFamily="2" charset="0"/>
              </a:rPr>
              <a:t>Keát</a:t>
            </a:r>
            <a:r>
              <a:rPr lang="en-US" sz="4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VNI-Avo" pitchFamily="2" charset="0"/>
              </a:rPr>
              <a:t>luaän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8196" name="Picture 4" descr="The best free Book vector images. Download from 1283 free vectors of Book  at GetDrawing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25" y1="82857" x2="95117" y2="83492"/>
                        <a14:foregroundMark x1="49414" y1="87937" x2="60156" y2="86984"/>
                        <a14:foregroundMark x1="46680" y1="85714" x2="1367" y2="81905"/>
                        <a14:foregroundMark x1="63672" y1="84762" x2="97656" y2="84127"/>
                        <a14:foregroundMark x1="12891" y1="83492" x2="391" y2="8381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42" y="627029"/>
            <a:ext cx="8530573" cy="524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8361" y="2286000"/>
            <a:ext cx="7447076" cy="1569596"/>
          </a:xfrm>
          <a:prstGeom prst="rect">
            <a:avLst/>
          </a:prstGeom>
          <a:noFill/>
        </p:spPr>
        <p:txBody>
          <a:bodyPr wrap="square" lIns="91379" tIns="45688" rIns="91379" bIns="45688" rtlCol="0">
            <a:spAutoFit/>
          </a:bodyPr>
          <a:lstStyle/>
          <a:p>
            <a:pPr defTabSz="913780"/>
            <a:r>
              <a:rPr lang="en-US" sz="4800" b="1" smtClean="0">
                <a:solidFill>
                  <a:srgbClr val="FF0000"/>
                </a:solidFill>
                <a:latin typeface="VNI-Avo" pitchFamily="2" charset="0"/>
              </a:rPr>
              <a:t>Vaät nuoâi gaàn guõi, thaân thieát vôùi con ngöôøi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613" y="6206471"/>
            <a:ext cx="813021" cy="642739"/>
          </a:xfrm>
          <a:prstGeom prst="rect">
            <a:avLst/>
          </a:prstGeom>
        </p:spPr>
      </p:pic>
      <p:pic>
        <p:nvPicPr>
          <p:cNvPr id="8" name="Picture 4" descr="Butterfly Papillon Sticker by OPI Schweiz for iOS &amp; Android | GIPH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515" y="5514870"/>
            <a:ext cx="1040679" cy="104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YELLOW BUTTERFLY GIF papillon jaune - PicMix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3" y="5491389"/>
            <a:ext cx="821993" cy="77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31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ão para o Dia das Crianças - Fazendo a Nossa Festa | Dia da criança,  Imagens dia das crianças, Dia daa criança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" y="23256"/>
            <a:ext cx="12188824" cy="69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89425" y="173708"/>
            <a:ext cx="5448641" cy="1569660"/>
          </a:xfrm>
          <a:prstGeom prst="rect">
            <a:avLst/>
          </a:prstGeom>
          <a:noFill/>
        </p:spPr>
        <p:txBody>
          <a:bodyPr wrap="square" lIns="91367" tIns="45682" rIns="91367" bIns="4568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07407E-6 L 1.041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à Trống Mèo Con Và Cún Con - Nhà Em Có Con Gà Trố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47" y="152400"/>
            <a:ext cx="12155778" cy="666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4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niverse Cosmic Microwave Background Cartoon, PNG, 2480x1713px, Spacecraft,  Advertising, Area, Art, Astronaut Download F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40"/>
          <a:stretch/>
        </p:blipFill>
        <p:spPr bwMode="auto">
          <a:xfrm>
            <a:off x="4" y="18"/>
            <a:ext cx="121888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08414" y="2920508"/>
            <a:ext cx="7299020" cy="923318"/>
          </a:xfrm>
          <a:prstGeom prst="rect">
            <a:avLst/>
          </a:prstGeom>
          <a:noFill/>
        </p:spPr>
        <p:txBody>
          <a:bodyPr wrap="square" lIns="91367" tIns="45682" rIns="91367" bIns="45682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>
                <a:ln/>
                <a:solidFill>
                  <a:srgbClr val="FF0000"/>
                </a:solidFill>
                <a:latin typeface="VNI-Avo" pitchFamily="2" charset="0"/>
              </a:rPr>
              <a:t>HOAÏT ÑOÄNG 3</a:t>
            </a:r>
          </a:p>
        </p:txBody>
      </p:sp>
    </p:spTree>
    <p:extLst>
      <p:ext uri="{BB962C8B-B14F-4D97-AF65-F5344CB8AC3E}">
        <p14:creationId xmlns:p14="http://schemas.microsoft.com/office/powerpoint/2010/main" val="7795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02613" y="838200"/>
            <a:ext cx="9143999" cy="1015586"/>
          </a:xfrm>
          <a:prstGeom prst="rect">
            <a:avLst/>
          </a:prstGeom>
          <a:noFill/>
        </p:spPr>
        <p:txBody>
          <a:bodyPr wrap="square" lIns="91367" tIns="45682" rIns="91367" bIns="4568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err="1">
                <a:ln/>
                <a:solidFill>
                  <a:srgbClr val="FF0000"/>
                </a:solidFill>
                <a:latin typeface="VNI-Avo" pitchFamily="2" charset="0"/>
              </a:rPr>
              <a:t>Taäp</a:t>
            </a:r>
            <a:r>
              <a:rPr lang="en-US" sz="6000" b="1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smtClean="0">
                <a:ln/>
                <a:solidFill>
                  <a:srgbClr val="FF0000"/>
                </a:solidFill>
                <a:latin typeface="VNI-Avo" pitchFamily="2" charset="0"/>
              </a:rPr>
              <a:t>chaên nuoâi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3311" y="2209800"/>
            <a:ext cx="9372598" cy="2585246"/>
          </a:xfrm>
          <a:prstGeom prst="rect">
            <a:avLst/>
          </a:prstGeom>
          <a:noFill/>
        </p:spPr>
        <p:txBody>
          <a:bodyPr wrap="square" lIns="91367" tIns="45682" rIns="91367" bIns="4568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mtClean="0">
                <a:ln/>
                <a:solidFill>
                  <a:srgbClr val="0070C0"/>
                </a:solidFill>
                <a:latin typeface="VNI-Avo" pitchFamily="2" charset="0"/>
              </a:rPr>
              <a:t>Neáu em ñöôïc nuoâi moät con vaät, em seõ chaêm soùc noù nhö theá naøo?</a:t>
            </a:r>
            <a:endParaRPr lang="en-US" sz="5400" b="1" dirty="0">
              <a:ln/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94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3.7037E-6 L -2.08333E-7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"/>
            <a:ext cx="12188825" cy="685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9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8825" cy="6856941"/>
          </a:xfrm>
        </p:spPr>
      </p:pic>
    </p:spTree>
    <p:extLst>
      <p:ext uri="{BB962C8B-B14F-4D97-AF65-F5344CB8AC3E}">
        <p14:creationId xmlns:p14="http://schemas.microsoft.com/office/powerpoint/2010/main" val="142257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951746"/>
          </a:xfrm>
        </p:spPr>
      </p:pic>
    </p:spTree>
    <p:extLst>
      <p:ext uri="{BB962C8B-B14F-4D97-AF65-F5344CB8AC3E}">
        <p14:creationId xmlns:p14="http://schemas.microsoft.com/office/powerpoint/2010/main" val="209189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rtoon Reading Time Reading Moment Poster Background, Cartoon, Children S  Reading, Children S Books Background Image for Free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8"/>
            <a:ext cx="121888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56022" y="609610"/>
            <a:ext cx="3554510" cy="923318"/>
          </a:xfrm>
          <a:prstGeom prst="rect">
            <a:avLst/>
          </a:prstGeom>
          <a:noFill/>
        </p:spPr>
        <p:txBody>
          <a:bodyPr wrap="square" lIns="91367" tIns="45682" rIns="91367" bIns="4568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err="1">
                <a:ln/>
                <a:solidFill>
                  <a:prstClr val="black"/>
                </a:solidFill>
                <a:latin typeface="VNI-Avo" pitchFamily="2" charset="0"/>
              </a:rPr>
              <a:t>Baøi</a:t>
            </a:r>
            <a:r>
              <a:rPr lang="en-US" sz="5400" b="1">
                <a:ln/>
                <a:solidFill>
                  <a:prstClr val="black"/>
                </a:solidFill>
                <a:latin typeface="VNI-Avo" pitchFamily="2" charset="0"/>
              </a:rPr>
              <a:t> 19</a:t>
            </a:r>
            <a:endParaRPr lang="en-US" sz="5400" b="1" dirty="0">
              <a:ln/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022" y="1809939"/>
            <a:ext cx="11658599" cy="1754314"/>
          </a:xfrm>
          <a:prstGeom prst="rect">
            <a:avLst/>
          </a:prstGeom>
          <a:noFill/>
        </p:spPr>
        <p:txBody>
          <a:bodyPr wrap="square" lIns="91367" tIns="45682" rIns="91367" bIns="4568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rgbClr val="FF0000"/>
                </a:solidFill>
                <a:latin typeface="VNI-Avo" pitchFamily="2" charset="0"/>
              </a:rPr>
              <a:t>Chaêm soùc vaø baûo veä vaät nuoâi</a:t>
            </a:r>
          </a:p>
          <a:p>
            <a:pPr algn="ctr"/>
            <a:r>
              <a:rPr lang="en-US" sz="5400" b="1">
                <a:ln/>
                <a:solidFill>
                  <a:srgbClr val="FF0000"/>
                </a:solidFill>
                <a:latin typeface="VNI-Avo" pitchFamily="2" charset="0"/>
              </a:rPr>
              <a:t>(Tieát 1)</a:t>
            </a:r>
            <a:endParaRPr lang="en-US" sz="54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4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782"/>
            <a:ext cx="12188825" cy="6837218"/>
          </a:xfrm>
        </p:spPr>
      </p:pic>
    </p:spTree>
    <p:extLst>
      <p:ext uri="{BB962C8B-B14F-4D97-AF65-F5344CB8AC3E}">
        <p14:creationId xmlns:p14="http://schemas.microsoft.com/office/powerpoint/2010/main" val="173499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ashion Cute Mural Poster Background Material, Fashion Cute Mural Pictures  Download, Wall Painting, Kindergarten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9707" y="162557"/>
            <a:ext cx="9129443" cy="3046988"/>
          </a:xfrm>
          <a:prstGeom prst="rect">
            <a:avLst/>
          </a:prstGeom>
          <a:noFill/>
        </p:spPr>
        <p:txBody>
          <a:bodyPr wrap="square" lIns="91367" tIns="45682" rIns="91367" bIns="4568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01938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48148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84" y="-1"/>
            <a:ext cx="12214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2195" y="1810810"/>
            <a:ext cx="6590723" cy="1621786"/>
          </a:xfrm>
          <a:prstGeom prst="rect">
            <a:avLst/>
          </a:prstGeom>
          <a:noFill/>
        </p:spPr>
        <p:txBody>
          <a:bodyPr wrap="none" lIns="123533" tIns="61766" rIns="123533" bIns="6176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353"/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9700" b="1" dirty="0">
                <a:ln/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/>
                <a:solidFill>
                  <a:srgbClr val="0070C0"/>
                </a:solidFill>
                <a:latin typeface="VNI-Avo" pitchFamily="2" charset="0"/>
              </a:rPr>
              <a:t>ñoäng</a:t>
            </a:r>
            <a:endParaRPr lang="en-US" sz="9700" b="1" dirty="0">
              <a:ln/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6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146B2bxWLdc_mp4_DfYOtip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5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Premium Vector | Papyrus template with four happy children in the garde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3"/>
            <a:ext cx="12188825" cy="687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8224" y="2158346"/>
            <a:ext cx="8372385" cy="1323409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square" lIns="91367" tIns="45682" rIns="91367" bIns="45682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>
                <a:ln/>
                <a:solidFill>
                  <a:srgbClr val="FF0000"/>
                </a:solidFill>
                <a:latin typeface="VNI-Avo" pitchFamily="2" charset="0"/>
              </a:rPr>
              <a:t>Thöû </a:t>
            </a:r>
            <a:r>
              <a:rPr lang="en-US" sz="8000" b="1" err="1">
                <a:ln/>
                <a:solidFill>
                  <a:srgbClr val="FF0000"/>
                </a:solidFill>
                <a:latin typeface="VNI-Avo" pitchFamily="2" charset="0"/>
              </a:rPr>
              <a:t>taøi</a:t>
            </a:r>
            <a:r>
              <a:rPr lang="en-US" sz="8000" b="1">
                <a:ln/>
                <a:solidFill>
                  <a:srgbClr val="FF0000"/>
                </a:solidFill>
                <a:latin typeface="VNI-Avo" pitchFamily="2" charset="0"/>
              </a:rPr>
              <a:t> quan saùt</a:t>
            </a:r>
            <a:endParaRPr lang="en-US" sz="8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59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im Hoạt Hình động Vật Thiết Kế-phim Hoạt Hình Véc Tơ-miễn Phí Vector Miễn  Phí Tải Về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6199"/>
            <a:ext cx="12188824" cy="700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1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eautiful And Spring Background, Johui Spring, Meet The Spring, Hand  Painte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88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he best free Book vector images. Download from 1283 free vectors of Book  at GetDrawing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25" y1="82857" x2="95117" y2="83492"/>
                        <a14:foregroundMark x1="49414" y1="87937" x2="60156" y2="86984"/>
                        <a14:foregroundMark x1="46680" y1="85714" x2="1367" y2="81905"/>
                        <a14:foregroundMark x1="63672" y1="84762" x2="97656" y2="84127"/>
                        <a14:foregroundMark x1="12891" y1="83492" x2="391" y2="8381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42" y="627029"/>
            <a:ext cx="8530573" cy="524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613" y="6206471"/>
            <a:ext cx="813021" cy="642739"/>
          </a:xfrm>
          <a:prstGeom prst="rect">
            <a:avLst/>
          </a:prstGeom>
        </p:spPr>
      </p:pic>
      <p:pic>
        <p:nvPicPr>
          <p:cNvPr id="8" name="Picture 4" descr="Butterfly Papillon Sticker by OPI Schweiz for iOS &amp; Android | GIPH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515" y="5514870"/>
            <a:ext cx="1040679" cy="104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YELLOW BUTTERFLY GIF papillon jaune - PicMix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3" y="5491389"/>
            <a:ext cx="821993" cy="77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0219" y="1524000"/>
            <a:ext cx="6248400" cy="2862322"/>
          </a:xfrm>
          <a:prstGeom prst="rect">
            <a:avLst/>
          </a:prstGeom>
        </p:spPr>
        <p:txBody>
          <a:bodyPr wrap="square" lIns="91397" tIns="45697" rIns="91397" bIns="45697">
            <a:spAutoFit/>
          </a:bodyPr>
          <a:lstStyle/>
          <a:p>
            <a:pPr algn="ctr" defTabSz="913966"/>
            <a:r>
              <a:rPr lang="vi-VN" sz="6000" b="1" kern="0">
                <a:solidFill>
                  <a:srgbClr val="FF0000"/>
                </a:solidFill>
                <a:latin typeface="Arial" charset="0"/>
                <a:cs typeface="Arial" charset="0"/>
              </a:rPr>
              <a:t>Em thích nuôi </a:t>
            </a:r>
          </a:p>
          <a:p>
            <a:pPr algn="ctr" defTabSz="913966"/>
            <a:r>
              <a:rPr lang="vi-VN" sz="6000" b="1" kern="0">
                <a:solidFill>
                  <a:srgbClr val="FF0000"/>
                </a:solidFill>
                <a:latin typeface="Arial" charset="0"/>
                <a:cs typeface="Arial" charset="0"/>
              </a:rPr>
              <a:t>con vật nào? </a:t>
            </a:r>
          </a:p>
          <a:p>
            <a:pPr algn="ctr" defTabSz="913966"/>
            <a:r>
              <a:rPr lang="vi-VN" sz="6000" b="1" kern="0">
                <a:solidFill>
                  <a:srgbClr val="FF0000"/>
                </a:solidFill>
                <a:latin typeface="Arial" charset="0"/>
                <a:cs typeface="Arial" charset="0"/>
              </a:rPr>
              <a:t>Vì sao? </a:t>
            </a:r>
            <a:endParaRPr lang="vi-VN" sz="3600" b="1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4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0"/>
            <a:ext cx="1217790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1412" y="1143000"/>
            <a:ext cx="6781800" cy="3417340"/>
          </a:xfrm>
          <a:prstGeom prst="rect">
            <a:avLst/>
          </a:prstGeom>
        </p:spPr>
        <p:txBody>
          <a:bodyPr wrap="square" lIns="92434" tIns="46219" rIns="92434" bIns="46219">
            <a:spAutoFit/>
          </a:bodyPr>
          <a:lstStyle/>
          <a:p>
            <a:pPr algn="ctr" defTabSz="966680">
              <a:defRPr/>
            </a:pPr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HÑ1:</a:t>
            </a:r>
          </a:p>
          <a:p>
            <a:pPr algn="ctr" defTabSz="966680">
              <a:defRPr/>
            </a:pPr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Ñoái xöû toát </a:t>
            </a:r>
          </a:p>
          <a:p>
            <a:pPr algn="ctr" defTabSz="966680">
              <a:defRPr/>
            </a:pPr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vôùi vaät nuoâi</a:t>
            </a:r>
            <a:endParaRPr lang="en-US" sz="7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7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" t="36767" r="6387" b="5656"/>
          <a:stretch/>
        </p:blipFill>
        <p:spPr>
          <a:xfrm>
            <a:off x="3122614" y="990602"/>
            <a:ext cx="5977768" cy="58674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93270" y="152400"/>
            <a:ext cx="10501123" cy="83820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BACC6"/>
            </a:solidFill>
            <a:prstDash val="solid"/>
          </a:ln>
          <a:effectLst/>
        </p:spPr>
        <p:txBody>
          <a:bodyPr lIns="91379" tIns="45688" rIns="91379" bIns="45688" rtlCol="0" anchor="ctr"/>
          <a:lstStyle/>
          <a:p>
            <a:pPr algn="ctr" defTabSz="913780">
              <a:defRPr/>
            </a:pPr>
            <a:r>
              <a:rPr lang="en-US" sz="2800" kern="0">
                <a:solidFill>
                  <a:srgbClr val="FF0000"/>
                </a:solidFill>
                <a:latin typeface="VNI-Avo" pitchFamily="2" charset="0"/>
              </a:rPr>
              <a:t>Em coù nhaän xeùt gì veà tình caûm cuûa baïn Nam vaø  choù Lu</a:t>
            </a:r>
            <a:endParaRPr lang="en-US" sz="2800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577" y="-288607"/>
            <a:ext cx="2081421" cy="193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5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131&quot;&gt;&lt;object type=&quot;3&quot; unique_id=&quot;468458&quot;&gt;&lt;property id=&quot;20148&quot; value=&quot;5&quot;/&gt;&lt;property id=&quot;20300&quot; value=&quot;Slide 5&quot;/&gt;&lt;property id=&quot;20307&quot; value=&quot;288&quot;/&gt;&lt;/object&gt;&lt;object type=&quot;3&quot; unique_id=&quot;468462&quot;&gt;&lt;property id=&quot;20148&quot; value=&quot;5&quot;/&gt;&lt;property id=&quot;20300&quot; value=&quot;Slide 11&quot;/&gt;&lt;property id=&quot;20307&quot; value=&quot;304&quot;/&gt;&lt;/object&gt;&lt;object type=&quot;3&quot; unique_id=&quot;468467&quot;&gt;&lt;property id=&quot;20148&quot; value=&quot;5&quot;/&gt;&lt;property id=&quot;20300&quot; value=&quot;Slide 15&quot;/&gt;&lt;property id=&quot;20307&quot; value=&quot;296&quot;/&gt;&lt;/object&gt;&lt;object type=&quot;3&quot; unique_id=&quot;468472&quot;&gt;&lt;property id=&quot;20148&quot; value=&quot;5&quot;/&gt;&lt;property id=&quot;20300&quot; value=&quot;Slide 16&quot;/&gt;&lt;property id=&quot;20307&quot; value=&quot;301&quot;/&gt;&lt;/object&gt;&lt;object type=&quot;3&quot; unique_id=&quot;468474&quot;&gt;&lt;property id=&quot;20148&quot; value=&quot;5&quot;/&gt;&lt;property id=&quot;20300&quot; value=&quot;Slide 21&quot;/&gt;&lt;property id=&quot;20307&quot; value=&quot;306&quot;/&gt;&lt;/object&gt;&lt;object type=&quot;3&quot; unique_id=&quot;469767&quot;&gt;&lt;property id=&quot;20148&quot; value=&quot;5&quot;/&gt;&lt;property id=&quot;20300&quot; value=&quot;Slide 10&quot;/&gt;&lt;property id=&quot;20307&quot; value=&quot;310&quot;/&gt;&lt;/object&gt;&lt;object type=&quot;3&quot; unique_id=&quot;472665&quot;&gt;&lt;property id=&quot;20148&quot; value=&quot;5&quot;/&gt;&lt;property id=&quot;20300&quot; value=&quot;Slide 12&quot;/&gt;&lt;property id=&quot;20307&quot; value=&quot;314&quot;/&gt;&lt;/object&gt;&lt;object type=&quot;3&quot; unique_id=&quot;472863&quot;&gt;&lt;property id=&quot;20148&quot; value=&quot;5&quot;/&gt;&lt;property id=&quot;20300&quot; value=&quot;Slide 13&quot;/&gt;&lt;property id=&quot;20307&quot; value=&quot;315&quot;/&gt;&lt;/object&gt;&lt;object type=&quot;3&quot; unique_id=&quot;472864&quot;&gt;&lt;property id=&quot;20148&quot; value=&quot;5&quot;/&gt;&lt;property id=&quot;20300&quot; value=&quot;Slide 14&quot;/&gt;&lt;property id=&quot;20307&quot; value=&quot;316&quot;/&gt;&lt;/object&gt;&lt;object type=&quot;3&quot; unique_id=&quot;473091&quot;&gt;&lt;property id=&quot;20148&quot; value=&quot;5&quot;/&gt;&lt;property id=&quot;20300&quot; value=&quot;Slide 1&quot;/&gt;&lt;property id=&quot;20307&quot; value=&quot;318&quot;/&gt;&lt;/object&gt;&lt;object type=&quot;3&quot; unique_id=&quot;473275&quot;&gt;&lt;property id=&quot;20148&quot; value=&quot;5&quot;/&gt;&lt;property id=&quot;20300&quot; value=&quot;Slide 2&quot;/&gt;&lt;property id=&quot;20307&quot; value=&quot;319&quot;/&gt;&lt;/object&gt;&lt;object type=&quot;3&quot; unique_id=&quot;474107&quot;&gt;&lt;property id=&quot;20148&quot; value=&quot;5&quot;/&gt;&lt;property id=&quot;20300&quot; value=&quot;Slide 3&quot;/&gt;&lt;property id=&quot;20307&quot; value=&quot;320&quot;/&gt;&lt;/object&gt;&lt;object type=&quot;3&quot; unique_id=&quot;474108&quot;&gt;&lt;property id=&quot;20148&quot; value=&quot;5&quot;/&gt;&lt;property id=&quot;20300&quot; value=&quot;Slide 4&quot;/&gt;&lt;property id=&quot;20307&quot; value=&quot;321&quot;/&gt;&lt;/object&gt;&lt;object type=&quot;3&quot; unique_id=&quot;474258&quot;&gt;&lt;property id=&quot;20148&quot; value=&quot;5&quot;/&gt;&lt;property id=&quot;20300&quot; value=&quot;Slide 6&quot;/&gt;&lt;property id=&quot;20307&quot; value=&quot;322&quot;/&gt;&lt;/object&gt;&lt;object type=&quot;3&quot; unique_id=&quot;474260&quot;&gt;&lt;property id=&quot;20148&quot; value=&quot;5&quot;/&gt;&lt;property id=&quot;20300&quot; value=&quot;Slide 7&quot;/&gt;&lt;property id=&quot;20307&quot; value=&quot;324&quot;/&gt;&lt;/object&gt;&lt;object type=&quot;3&quot; unique_id=&quot;474373&quot;&gt;&lt;property id=&quot;20148&quot; value=&quot;5&quot;/&gt;&lt;property id=&quot;20300&quot; value=&quot;Slide 8&quot;/&gt;&lt;property id=&quot;20307&quot; value=&quot;325&quot;/&gt;&lt;/object&gt;&lt;object type=&quot;3&quot; unique_id=&quot;474441&quot;&gt;&lt;property id=&quot;20148&quot; value=&quot;5&quot;/&gt;&lt;property id=&quot;20300&quot; value=&quot;Slide 9&quot;/&gt;&lt;property id=&quot;20307&quot; value=&quot;326&quot;/&gt;&lt;/object&gt;&lt;object type=&quot;3&quot; unique_id=&quot;474714&quot;&gt;&lt;property id=&quot;20148&quot; value=&quot;5&quot;/&gt;&lt;property id=&quot;20300&quot; value=&quot;Slide 17&quot;/&gt;&lt;property id=&quot;20307&quot; value=&quot;327&quot;/&gt;&lt;/object&gt;&lt;object type=&quot;3&quot; unique_id=&quot;474715&quot;&gt;&lt;property id=&quot;20148&quot; value=&quot;5&quot;/&gt;&lt;property id=&quot;20300&quot; value=&quot;Slide 18&quot;/&gt;&lt;property id=&quot;20307&quot; value=&quot;328&quot;/&gt;&lt;/object&gt;&lt;object type=&quot;3&quot; unique_id=&quot;474716&quot;&gt;&lt;property id=&quot;20148&quot; value=&quot;5&quot;/&gt;&lt;property id=&quot;20300&quot; value=&quot;Slide 19&quot;/&gt;&lt;property id=&quot;20307&quot; value=&quot;329&quot;/&gt;&lt;/object&gt;&lt;object type=&quot;3&quot; unique_id=&quot;474717&quot;&gt;&lt;property id=&quot;20148&quot; value=&quot;5&quot;/&gt;&lt;property id=&quot;20300&quot; value=&quot;Slide 20&quot;/&gt;&lt;property id=&quot;20307&quot; value=&quot;330&quot;/&gt;&lt;/object&gt;&lt;/object&gt;&lt;object type=&quot;8&quot; unique_id=&quot;1018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132</Words>
  <Application>Microsoft Office PowerPoint</Application>
  <PresentationFormat>Custom</PresentationFormat>
  <Paragraphs>33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宋体</vt:lpstr>
      <vt:lpstr>Arial</vt:lpstr>
      <vt:lpstr>Calibri</vt:lpstr>
      <vt:lpstr>Calibri Light</vt:lpstr>
      <vt:lpstr>Times New Roman</vt:lpstr>
      <vt:lpstr>VNI-Avo</vt:lpstr>
      <vt:lpstr>Default Design</vt:lpstr>
      <vt:lpstr>3_Office 主题​​</vt:lpstr>
      <vt:lpstr>3_Office Theme</vt:lpstr>
      <vt:lpstr>Office Theme</vt:lpstr>
      <vt:lpstr>4_Office Theme</vt:lpstr>
      <vt:lpstr>4_Office 主题​​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Nguyên Nghĩa</cp:lastModifiedBy>
  <cp:revision>47</cp:revision>
  <dcterms:created xsi:type="dcterms:W3CDTF">2020-12-27T07:56:22Z</dcterms:created>
  <dcterms:modified xsi:type="dcterms:W3CDTF">2021-01-14T14:13:43Z</dcterms:modified>
</cp:coreProperties>
</file>